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77" r:id="rId3"/>
    <p:sldId id="278" r:id="rId4"/>
    <p:sldId id="294" r:id="rId5"/>
    <p:sldId id="257" r:id="rId6"/>
    <p:sldId id="293" r:id="rId7"/>
    <p:sldId id="295" r:id="rId8"/>
    <p:sldId id="281" r:id="rId9"/>
    <p:sldId id="285" r:id="rId10"/>
    <p:sldId id="305" r:id="rId11"/>
    <p:sldId id="284" r:id="rId12"/>
    <p:sldId id="304" r:id="rId13"/>
    <p:sldId id="296" r:id="rId14"/>
    <p:sldId id="306" r:id="rId15"/>
    <p:sldId id="287" r:id="rId16"/>
    <p:sldId id="298" r:id="rId17"/>
    <p:sldId id="299" r:id="rId18"/>
    <p:sldId id="288" r:id="rId19"/>
    <p:sldId id="301" r:id="rId20"/>
    <p:sldId id="303" r:id="rId21"/>
    <p:sldId id="302" r:id="rId22"/>
    <p:sldId id="275" r:id="rId23"/>
    <p:sldId id="276" r:id="rId24"/>
  </p:sldIdLst>
  <p:sldSz cx="9144000" cy="5143500" type="screen16x9"/>
  <p:notesSz cx="6858000" cy="9144000"/>
  <p:embeddedFontLst>
    <p:embeddedFont>
      <p:font typeface="Abadi" panose="020B0604020104020204" pitchFamily="34" charset="0"/>
      <p:regular r:id="rId26"/>
    </p:embeddedFont>
    <p:embeddedFont>
      <p:font typeface="Calibri" panose="020F0502020204030204" pitchFamily="34" charset="0"/>
      <p:regular r:id="rId27"/>
      <p:bold r:id="rId28"/>
      <p:italic r:id="rId29"/>
      <p:boldItalic r:id="rId30"/>
    </p:embeddedFont>
    <p:embeddedFont>
      <p:font typeface="Tenorite" panose="00000500000000000000" pitchFamily="2" charset="0"/>
      <p:regular r:id="rId31"/>
      <p:bold r:id="rId32"/>
      <p:italic r:id="rId33"/>
      <p:boldItalic r:id="rId34"/>
    </p:embeddedFont>
    <p:embeddedFont>
      <p:font typeface="Trebuchet MS" panose="020B0603020202020204"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10" autoAdjust="0"/>
  </p:normalViewPr>
  <p:slideViewPr>
    <p:cSldViewPr snapToGrid="0">
      <p:cViewPr varScale="1">
        <p:scale>
          <a:sx n="126" d="100"/>
          <a:sy n="126" d="100"/>
        </p:scale>
        <p:origin x="119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06F8B-AA5F-4DEC-A7F6-6BD994E1F49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9D44B30-BFA1-4A26-A16F-7417EB946FB8}">
      <dgm:prSet/>
      <dgm:spPr/>
      <dgm:t>
        <a:bodyPr/>
        <a:lstStyle/>
        <a:p>
          <a:r>
            <a:rPr lang="en-GB" dirty="0"/>
            <a:t>Reduced duplication of effort</a:t>
          </a:r>
          <a:endParaRPr lang="en-US" dirty="0"/>
        </a:p>
      </dgm:t>
    </dgm:pt>
    <dgm:pt modelId="{D53EE61D-7E43-4CC7-A4DB-22A977770511}" type="parTrans" cxnId="{C49FEEA4-0C73-4D8A-BBBE-6BEF5171D271}">
      <dgm:prSet/>
      <dgm:spPr/>
      <dgm:t>
        <a:bodyPr/>
        <a:lstStyle/>
        <a:p>
          <a:endParaRPr lang="en-US"/>
        </a:p>
      </dgm:t>
    </dgm:pt>
    <dgm:pt modelId="{E218DB4A-FA74-4A79-9730-AD667FDBDD79}" type="sibTrans" cxnId="{C49FEEA4-0C73-4D8A-BBBE-6BEF5171D271}">
      <dgm:prSet/>
      <dgm:spPr/>
      <dgm:t>
        <a:bodyPr/>
        <a:lstStyle/>
        <a:p>
          <a:endParaRPr lang="en-US"/>
        </a:p>
      </dgm:t>
    </dgm:pt>
    <dgm:pt modelId="{5C2ABEFF-B05D-48B9-AEDA-786DB2F538AC}">
      <dgm:prSet/>
      <dgm:spPr/>
      <dgm:t>
        <a:bodyPr/>
        <a:lstStyle/>
        <a:p>
          <a:r>
            <a:rPr lang="en-GB" dirty="0"/>
            <a:t>Reduction of silos </a:t>
          </a:r>
        </a:p>
        <a:p>
          <a:r>
            <a:rPr lang="en-US" dirty="0"/>
            <a:t>of department</a:t>
          </a:r>
        </a:p>
      </dgm:t>
    </dgm:pt>
    <dgm:pt modelId="{7EBB4068-D744-42A1-ABC5-B3633A960811}" type="parTrans" cxnId="{CD011DFF-792D-4F3B-9654-1636CE31AE6F}">
      <dgm:prSet/>
      <dgm:spPr/>
      <dgm:t>
        <a:bodyPr/>
        <a:lstStyle/>
        <a:p>
          <a:endParaRPr lang="en-US"/>
        </a:p>
      </dgm:t>
    </dgm:pt>
    <dgm:pt modelId="{4F685974-1EBD-4D5B-AF92-D27EB5445EAF}" type="sibTrans" cxnId="{CD011DFF-792D-4F3B-9654-1636CE31AE6F}">
      <dgm:prSet/>
      <dgm:spPr/>
      <dgm:t>
        <a:bodyPr/>
        <a:lstStyle/>
        <a:p>
          <a:endParaRPr lang="en-US"/>
        </a:p>
      </dgm:t>
    </dgm:pt>
    <dgm:pt modelId="{9019282D-6C0C-42BC-B80E-3EF09B77C36F}">
      <dgm:prSet/>
      <dgm:spPr/>
      <dgm:t>
        <a:bodyPr/>
        <a:lstStyle/>
        <a:p>
          <a:r>
            <a:rPr lang="en-GB" dirty="0"/>
            <a:t>Increased collaboration</a:t>
          </a:r>
          <a:endParaRPr lang="en-US" dirty="0"/>
        </a:p>
      </dgm:t>
    </dgm:pt>
    <dgm:pt modelId="{FFF73CE8-FD67-4309-96DE-A9FCF05204CD}" type="parTrans" cxnId="{FC3E50A4-F6CD-423E-AC34-527344530FF2}">
      <dgm:prSet/>
      <dgm:spPr/>
      <dgm:t>
        <a:bodyPr/>
        <a:lstStyle/>
        <a:p>
          <a:endParaRPr lang="en-US"/>
        </a:p>
      </dgm:t>
    </dgm:pt>
    <dgm:pt modelId="{85697C52-BD24-45C0-9010-FE8764717B54}" type="sibTrans" cxnId="{FC3E50A4-F6CD-423E-AC34-527344530FF2}">
      <dgm:prSet/>
      <dgm:spPr/>
      <dgm:t>
        <a:bodyPr/>
        <a:lstStyle/>
        <a:p>
          <a:endParaRPr lang="en-US"/>
        </a:p>
      </dgm:t>
    </dgm:pt>
    <dgm:pt modelId="{84028011-F8A6-4626-A6A4-DDAA005058C0}" type="pres">
      <dgm:prSet presAssocID="{20B06F8B-AA5F-4DEC-A7F6-6BD994E1F492}" presName="root" presStyleCnt="0">
        <dgm:presLayoutVars>
          <dgm:dir/>
          <dgm:resizeHandles val="exact"/>
        </dgm:presLayoutVars>
      </dgm:prSet>
      <dgm:spPr/>
    </dgm:pt>
    <dgm:pt modelId="{7E1932A3-8169-4002-A89C-86BD3941F3D2}" type="pres">
      <dgm:prSet presAssocID="{39D44B30-BFA1-4A26-A16F-7417EB946FB8}" presName="compNode" presStyleCnt="0"/>
      <dgm:spPr/>
    </dgm:pt>
    <dgm:pt modelId="{BE6FC6A6-B8E9-4C88-8731-CFF69B072A54}" type="pres">
      <dgm:prSet presAssocID="{39D44B30-BFA1-4A26-A16F-7417EB946FB8}" presName="iconRect" presStyleLbl="node1" presStyleIdx="0" presStyleCnt="3"/>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B632CF12-58E5-4F0F-BC64-9A9DA815D024}" type="pres">
      <dgm:prSet presAssocID="{39D44B30-BFA1-4A26-A16F-7417EB946FB8}" presName="spaceRect" presStyleCnt="0"/>
      <dgm:spPr/>
    </dgm:pt>
    <dgm:pt modelId="{54805CFE-5FC5-441B-A664-F765F1B97B09}" type="pres">
      <dgm:prSet presAssocID="{39D44B30-BFA1-4A26-A16F-7417EB946FB8}" presName="textRect" presStyleLbl="revTx" presStyleIdx="0" presStyleCnt="3">
        <dgm:presLayoutVars>
          <dgm:chMax val="1"/>
          <dgm:chPref val="1"/>
        </dgm:presLayoutVars>
      </dgm:prSet>
      <dgm:spPr/>
    </dgm:pt>
    <dgm:pt modelId="{DDF79684-F0E9-4242-B383-DC06EA935D6C}" type="pres">
      <dgm:prSet presAssocID="{E218DB4A-FA74-4A79-9730-AD667FDBDD79}" presName="sibTrans" presStyleCnt="0"/>
      <dgm:spPr/>
    </dgm:pt>
    <dgm:pt modelId="{4B1E0B55-8F93-44D4-BF5F-D8A802232884}" type="pres">
      <dgm:prSet presAssocID="{5C2ABEFF-B05D-48B9-AEDA-786DB2F538AC}" presName="compNode" presStyleCnt="0"/>
      <dgm:spPr/>
    </dgm:pt>
    <dgm:pt modelId="{9BE06DD5-78A0-47BA-B21B-2B7F3805ADFC}" type="pres">
      <dgm:prSet presAssocID="{5C2ABEFF-B05D-48B9-AEDA-786DB2F538AC}" presName="iconRect" presStyleLbl="node1" presStyleIdx="1" presStyleCnt="3"/>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2841F8CC-661C-46DC-A931-139682F21DC7}" type="pres">
      <dgm:prSet presAssocID="{5C2ABEFF-B05D-48B9-AEDA-786DB2F538AC}" presName="spaceRect" presStyleCnt="0"/>
      <dgm:spPr/>
    </dgm:pt>
    <dgm:pt modelId="{CBC4942C-F9A0-469A-B1C7-A511584ACB2C}" type="pres">
      <dgm:prSet presAssocID="{5C2ABEFF-B05D-48B9-AEDA-786DB2F538AC}" presName="textRect" presStyleLbl="revTx" presStyleIdx="1" presStyleCnt="3">
        <dgm:presLayoutVars>
          <dgm:chMax val="1"/>
          <dgm:chPref val="1"/>
        </dgm:presLayoutVars>
      </dgm:prSet>
      <dgm:spPr/>
    </dgm:pt>
    <dgm:pt modelId="{6C620B5B-8CDA-4CC9-92E0-42F62D926E61}" type="pres">
      <dgm:prSet presAssocID="{4F685974-1EBD-4D5B-AF92-D27EB5445EAF}" presName="sibTrans" presStyleCnt="0"/>
      <dgm:spPr/>
    </dgm:pt>
    <dgm:pt modelId="{B661E8A5-D71C-46D2-9D1F-EDC97E2144B6}" type="pres">
      <dgm:prSet presAssocID="{9019282D-6C0C-42BC-B80E-3EF09B77C36F}" presName="compNode" presStyleCnt="0"/>
      <dgm:spPr/>
    </dgm:pt>
    <dgm:pt modelId="{161EF049-34BD-4E8F-95AA-ADC2184CA9FE}" type="pres">
      <dgm:prSet presAssocID="{9019282D-6C0C-42BC-B80E-3EF09B77C36F}" presName="iconRect" presStyleLbl="node1" presStyleIdx="2" presStyleCnt="3"/>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4E4AA78-AB28-4CAF-8D59-B2E05EDB5D83}" type="pres">
      <dgm:prSet presAssocID="{9019282D-6C0C-42BC-B80E-3EF09B77C36F}" presName="spaceRect" presStyleCnt="0"/>
      <dgm:spPr/>
    </dgm:pt>
    <dgm:pt modelId="{2F1B2959-E355-4841-97F7-B59B75717409}" type="pres">
      <dgm:prSet presAssocID="{9019282D-6C0C-42BC-B80E-3EF09B77C36F}" presName="textRect" presStyleLbl="revTx" presStyleIdx="2" presStyleCnt="3">
        <dgm:presLayoutVars>
          <dgm:chMax val="1"/>
          <dgm:chPref val="1"/>
        </dgm:presLayoutVars>
      </dgm:prSet>
      <dgm:spPr/>
    </dgm:pt>
  </dgm:ptLst>
  <dgm:cxnLst>
    <dgm:cxn modelId="{E7D67C2F-FC19-460D-859D-BD71D9CA6FE5}" type="presOf" srcId="{20B06F8B-AA5F-4DEC-A7F6-6BD994E1F492}" destId="{84028011-F8A6-4626-A6A4-DDAA005058C0}" srcOrd="0" destOrd="0" presId="urn:microsoft.com/office/officeart/2018/2/layout/IconLabelList"/>
    <dgm:cxn modelId="{DE10D651-D593-4104-B5F0-B231E3997670}" type="presOf" srcId="{5C2ABEFF-B05D-48B9-AEDA-786DB2F538AC}" destId="{CBC4942C-F9A0-469A-B1C7-A511584ACB2C}" srcOrd="0" destOrd="0" presId="urn:microsoft.com/office/officeart/2018/2/layout/IconLabelList"/>
    <dgm:cxn modelId="{DBAD6A52-EF76-4DD2-9529-446E85FA4FFD}" type="presOf" srcId="{39D44B30-BFA1-4A26-A16F-7417EB946FB8}" destId="{54805CFE-5FC5-441B-A664-F765F1B97B09}" srcOrd="0" destOrd="0" presId="urn:microsoft.com/office/officeart/2018/2/layout/IconLabelList"/>
    <dgm:cxn modelId="{FC3E50A4-F6CD-423E-AC34-527344530FF2}" srcId="{20B06F8B-AA5F-4DEC-A7F6-6BD994E1F492}" destId="{9019282D-6C0C-42BC-B80E-3EF09B77C36F}" srcOrd="2" destOrd="0" parTransId="{FFF73CE8-FD67-4309-96DE-A9FCF05204CD}" sibTransId="{85697C52-BD24-45C0-9010-FE8764717B54}"/>
    <dgm:cxn modelId="{C49FEEA4-0C73-4D8A-BBBE-6BEF5171D271}" srcId="{20B06F8B-AA5F-4DEC-A7F6-6BD994E1F492}" destId="{39D44B30-BFA1-4A26-A16F-7417EB946FB8}" srcOrd="0" destOrd="0" parTransId="{D53EE61D-7E43-4CC7-A4DB-22A977770511}" sibTransId="{E218DB4A-FA74-4A79-9730-AD667FDBDD79}"/>
    <dgm:cxn modelId="{B98D60ED-DBA7-47D0-A8CF-6A012C24F6ED}" type="presOf" srcId="{9019282D-6C0C-42BC-B80E-3EF09B77C36F}" destId="{2F1B2959-E355-4841-97F7-B59B75717409}" srcOrd="0" destOrd="0" presId="urn:microsoft.com/office/officeart/2018/2/layout/IconLabelList"/>
    <dgm:cxn modelId="{CD011DFF-792D-4F3B-9654-1636CE31AE6F}" srcId="{20B06F8B-AA5F-4DEC-A7F6-6BD994E1F492}" destId="{5C2ABEFF-B05D-48B9-AEDA-786DB2F538AC}" srcOrd="1" destOrd="0" parTransId="{7EBB4068-D744-42A1-ABC5-B3633A960811}" sibTransId="{4F685974-1EBD-4D5B-AF92-D27EB5445EAF}"/>
    <dgm:cxn modelId="{0AA2C7FE-E433-49DE-B28D-E962DAFC4803}" type="presParOf" srcId="{84028011-F8A6-4626-A6A4-DDAA005058C0}" destId="{7E1932A3-8169-4002-A89C-86BD3941F3D2}" srcOrd="0" destOrd="0" presId="urn:microsoft.com/office/officeart/2018/2/layout/IconLabelList"/>
    <dgm:cxn modelId="{465D8890-2FD1-478E-B556-111DA936F374}" type="presParOf" srcId="{7E1932A3-8169-4002-A89C-86BD3941F3D2}" destId="{BE6FC6A6-B8E9-4C88-8731-CFF69B072A54}" srcOrd="0" destOrd="0" presId="urn:microsoft.com/office/officeart/2018/2/layout/IconLabelList"/>
    <dgm:cxn modelId="{A7F85CB0-11FA-4E18-B6AC-92F47D0222AD}" type="presParOf" srcId="{7E1932A3-8169-4002-A89C-86BD3941F3D2}" destId="{B632CF12-58E5-4F0F-BC64-9A9DA815D024}" srcOrd="1" destOrd="0" presId="urn:microsoft.com/office/officeart/2018/2/layout/IconLabelList"/>
    <dgm:cxn modelId="{27E4E816-A200-4506-B379-F8829E3424F0}" type="presParOf" srcId="{7E1932A3-8169-4002-A89C-86BD3941F3D2}" destId="{54805CFE-5FC5-441B-A664-F765F1B97B09}" srcOrd="2" destOrd="0" presId="urn:microsoft.com/office/officeart/2018/2/layout/IconLabelList"/>
    <dgm:cxn modelId="{5C53B5D2-F13F-479D-99C7-8AE37AA6E600}" type="presParOf" srcId="{84028011-F8A6-4626-A6A4-DDAA005058C0}" destId="{DDF79684-F0E9-4242-B383-DC06EA935D6C}" srcOrd="1" destOrd="0" presId="urn:microsoft.com/office/officeart/2018/2/layout/IconLabelList"/>
    <dgm:cxn modelId="{01649040-0E9A-4F4A-BCFD-B91B745B0F1E}" type="presParOf" srcId="{84028011-F8A6-4626-A6A4-DDAA005058C0}" destId="{4B1E0B55-8F93-44D4-BF5F-D8A802232884}" srcOrd="2" destOrd="0" presId="urn:microsoft.com/office/officeart/2018/2/layout/IconLabelList"/>
    <dgm:cxn modelId="{2C257CAE-4975-47C9-9998-74F5D38E71B2}" type="presParOf" srcId="{4B1E0B55-8F93-44D4-BF5F-D8A802232884}" destId="{9BE06DD5-78A0-47BA-B21B-2B7F3805ADFC}" srcOrd="0" destOrd="0" presId="urn:microsoft.com/office/officeart/2018/2/layout/IconLabelList"/>
    <dgm:cxn modelId="{D3C6D9ED-0C13-4D39-8C9D-9818795A5191}" type="presParOf" srcId="{4B1E0B55-8F93-44D4-BF5F-D8A802232884}" destId="{2841F8CC-661C-46DC-A931-139682F21DC7}" srcOrd="1" destOrd="0" presId="urn:microsoft.com/office/officeart/2018/2/layout/IconLabelList"/>
    <dgm:cxn modelId="{0E4F4412-0D8B-4CAB-A99C-0DBAF33DDBD1}" type="presParOf" srcId="{4B1E0B55-8F93-44D4-BF5F-D8A802232884}" destId="{CBC4942C-F9A0-469A-B1C7-A511584ACB2C}" srcOrd="2" destOrd="0" presId="urn:microsoft.com/office/officeart/2018/2/layout/IconLabelList"/>
    <dgm:cxn modelId="{A2DFBD6D-84E3-4DB3-8414-FFE6ACC3309C}" type="presParOf" srcId="{84028011-F8A6-4626-A6A4-DDAA005058C0}" destId="{6C620B5B-8CDA-4CC9-92E0-42F62D926E61}" srcOrd="3" destOrd="0" presId="urn:microsoft.com/office/officeart/2018/2/layout/IconLabelList"/>
    <dgm:cxn modelId="{6015AF49-1558-44F1-BC85-352BD78D54E5}" type="presParOf" srcId="{84028011-F8A6-4626-A6A4-DDAA005058C0}" destId="{B661E8A5-D71C-46D2-9D1F-EDC97E2144B6}" srcOrd="4" destOrd="0" presId="urn:microsoft.com/office/officeart/2018/2/layout/IconLabelList"/>
    <dgm:cxn modelId="{5D834E48-CAAF-42C5-8B92-8837DA087404}" type="presParOf" srcId="{B661E8A5-D71C-46D2-9D1F-EDC97E2144B6}" destId="{161EF049-34BD-4E8F-95AA-ADC2184CA9FE}" srcOrd="0" destOrd="0" presId="urn:microsoft.com/office/officeart/2018/2/layout/IconLabelList"/>
    <dgm:cxn modelId="{C6223BC6-7B84-4C02-B388-5B19A3B25B3B}" type="presParOf" srcId="{B661E8A5-D71C-46D2-9D1F-EDC97E2144B6}" destId="{B4E4AA78-AB28-4CAF-8D59-B2E05EDB5D83}" srcOrd="1" destOrd="0" presId="urn:microsoft.com/office/officeart/2018/2/layout/IconLabelList"/>
    <dgm:cxn modelId="{AB3A63BB-9613-41B1-9ABD-188FB1FC6062}" type="presParOf" srcId="{B661E8A5-D71C-46D2-9D1F-EDC97E2144B6}" destId="{2F1B2959-E355-4841-97F7-B59B7571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013B11-03D5-4D20-88B9-BEF305CB2273}" type="doc">
      <dgm:prSet loTypeId="urn:microsoft.com/office/officeart/2016/7/layout/LinearBlockProcessNumbered" loCatId="process" qsTypeId="urn:microsoft.com/office/officeart/2005/8/quickstyle/simple2" qsCatId="simple" csTypeId="urn:microsoft.com/office/officeart/2005/8/colors/accent3_2" csCatId="accent3"/>
      <dgm:spPr/>
      <dgm:t>
        <a:bodyPr/>
        <a:lstStyle/>
        <a:p>
          <a:endParaRPr lang="en-US"/>
        </a:p>
      </dgm:t>
    </dgm:pt>
    <dgm:pt modelId="{E87F4421-789F-4DC4-B755-66BDA272E6A8}">
      <dgm:prSet/>
      <dgm:spPr/>
      <dgm:t>
        <a:bodyPr/>
        <a:lstStyle/>
        <a:p>
          <a:r>
            <a:rPr lang="en-GB" dirty="0"/>
            <a:t>Keep the system within MHRs cohesive infrastructure</a:t>
          </a:r>
          <a:endParaRPr lang="en-US" dirty="0"/>
        </a:p>
      </dgm:t>
    </dgm:pt>
    <dgm:pt modelId="{050A4386-3283-4209-A7B8-807BAFEFB2C8}" type="parTrans" cxnId="{D09FA2F7-A35A-4846-9165-DA1DA87C669A}">
      <dgm:prSet/>
      <dgm:spPr/>
      <dgm:t>
        <a:bodyPr/>
        <a:lstStyle/>
        <a:p>
          <a:endParaRPr lang="en-US"/>
        </a:p>
      </dgm:t>
    </dgm:pt>
    <dgm:pt modelId="{19306A65-28F9-4B4C-970F-AD5618562C01}" type="sibTrans" cxnId="{D09FA2F7-A35A-4846-9165-DA1DA87C669A}">
      <dgm:prSet phldrT="01" phldr="0"/>
      <dgm:spPr/>
      <dgm:t>
        <a:bodyPr/>
        <a:lstStyle/>
        <a:p>
          <a:r>
            <a:rPr lang="en-US"/>
            <a:t>01</a:t>
          </a:r>
        </a:p>
      </dgm:t>
    </dgm:pt>
    <dgm:pt modelId="{5EBC3B22-9F29-4041-925E-96C50628E00B}">
      <dgm:prSet/>
      <dgm:spPr/>
      <dgm:t>
        <a:bodyPr/>
        <a:lstStyle/>
        <a:p>
          <a:r>
            <a:rPr lang="en-GB"/>
            <a:t>Flexible data structure and searching</a:t>
          </a:r>
          <a:endParaRPr lang="en-US"/>
        </a:p>
      </dgm:t>
    </dgm:pt>
    <dgm:pt modelId="{0DA108D2-DC1C-4E50-9ABF-8E1732932E0E}" type="parTrans" cxnId="{F6977785-E0DB-4611-B4CD-521503A9E50A}">
      <dgm:prSet/>
      <dgm:spPr/>
      <dgm:t>
        <a:bodyPr/>
        <a:lstStyle/>
        <a:p>
          <a:endParaRPr lang="en-US"/>
        </a:p>
      </dgm:t>
    </dgm:pt>
    <dgm:pt modelId="{5E90E252-3986-4819-AB2F-29ED76F2CE0A}" type="sibTrans" cxnId="{F6977785-E0DB-4611-B4CD-521503A9E50A}">
      <dgm:prSet phldrT="02" phldr="0"/>
      <dgm:spPr/>
      <dgm:t>
        <a:bodyPr/>
        <a:lstStyle/>
        <a:p>
          <a:r>
            <a:rPr lang="en-US"/>
            <a:t>02</a:t>
          </a:r>
        </a:p>
      </dgm:t>
    </dgm:pt>
    <dgm:pt modelId="{6B0021C8-4199-4E27-9424-94D1ED5640E2}">
      <dgm:prSet/>
      <dgm:spPr/>
      <dgm:t>
        <a:bodyPr/>
        <a:lstStyle/>
        <a:p>
          <a:r>
            <a:rPr lang="en-GB"/>
            <a:t>Within MHRs datacentre</a:t>
          </a:r>
          <a:endParaRPr lang="en-US"/>
        </a:p>
      </dgm:t>
    </dgm:pt>
    <dgm:pt modelId="{2D293B73-2595-4507-A2FB-39E076DF99C2}" type="parTrans" cxnId="{FFC7B5F9-D1C8-4A22-A8CD-A05B70AA1794}">
      <dgm:prSet/>
      <dgm:spPr/>
      <dgm:t>
        <a:bodyPr/>
        <a:lstStyle/>
        <a:p>
          <a:endParaRPr lang="en-US"/>
        </a:p>
      </dgm:t>
    </dgm:pt>
    <dgm:pt modelId="{CC6F982A-A92F-4C28-B148-AA00C8923301}" type="sibTrans" cxnId="{FFC7B5F9-D1C8-4A22-A8CD-A05B70AA1794}">
      <dgm:prSet phldrT="03" phldr="0"/>
      <dgm:spPr/>
      <dgm:t>
        <a:bodyPr/>
        <a:lstStyle/>
        <a:p>
          <a:r>
            <a:rPr lang="en-US"/>
            <a:t>03</a:t>
          </a:r>
        </a:p>
      </dgm:t>
    </dgm:pt>
    <dgm:pt modelId="{7542BDDA-5276-4767-8900-CD0A60960368}">
      <dgm:prSet/>
      <dgm:spPr/>
      <dgm:t>
        <a:bodyPr/>
        <a:lstStyle/>
        <a:p>
          <a:r>
            <a:rPr lang="en-GB" dirty="0"/>
            <a:t>Content templating</a:t>
          </a:r>
          <a:endParaRPr lang="en-US" dirty="0"/>
        </a:p>
      </dgm:t>
    </dgm:pt>
    <dgm:pt modelId="{EFC12803-D707-443A-A4D9-0EEE1C7EA07A}" type="parTrans" cxnId="{7862D9D3-2646-4F41-9F88-336395187FD8}">
      <dgm:prSet/>
      <dgm:spPr/>
      <dgm:t>
        <a:bodyPr/>
        <a:lstStyle/>
        <a:p>
          <a:endParaRPr lang="en-US"/>
        </a:p>
      </dgm:t>
    </dgm:pt>
    <dgm:pt modelId="{CB982FEF-A555-47F0-B6CC-7109CF488FD9}" type="sibTrans" cxnId="{7862D9D3-2646-4F41-9F88-336395187FD8}">
      <dgm:prSet phldrT="04" phldr="0"/>
      <dgm:spPr/>
      <dgm:t>
        <a:bodyPr/>
        <a:lstStyle/>
        <a:p>
          <a:r>
            <a:rPr lang="en-US"/>
            <a:t>04</a:t>
          </a:r>
        </a:p>
      </dgm:t>
    </dgm:pt>
    <dgm:pt modelId="{4E7C1F78-3A75-4FFC-BDA9-83544F67F895}" type="pres">
      <dgm:prSet presAssocID="{1C013B11-03D5-4D20-88B9-BEF305CB2273}" presName="Name0" presStyleCnt="0">
        <dgm:presLayoutVars>
          <dgm:animLvl val="lvl"/>
          <dgm:resizeHandles val="exact"/>
        </dgm:presLayoutVars>
      </dgm:prSet>
      <dgm:spPr/>
    </dgm:pt>
    <dgm:pt modelId="{24F3D5AA-2129-4A95-9434-B5FF40958CB0}" type="pres">
      <dgm:prSet presAssocID="{E87F4421-789F-4DC4-B755-66BDA272E6A8}" presName="compositeNode" presStyleCnt="0">
        <dgm:presLayoutVars>
          <dgm:bulletEnabled val="1"/>
        </dgm:presLayoutVars>
      </dgm:prSet>
      <dgm:spPr/>
    </dgm:pt>
    <dgm:pt modelId="{6F1B5C6C-377B-4E16-A69C-6D8ACBE3109B}" type="pres">
      <dgm:prSet presAssocID="{E87F4421-789F-4DC4-B755-66BDA272E6A8}" presName="bgRect" presStyleLbl="alignNode1" presStyleIdx="0" presStyleCnt="4"/>
      <dgm:spPr/>
    </dgm:pt>
    <dgm:pt modelId="{DCFAD811-AC76-4466-B1DD-E92ADDA2BB89}" type="pres">
      <dgm:prSet presAssocID="{19306A65-28F9-4B4C-970F-AD5618562C01}" presName="sibTransNodeRect" presStyleLbl="alignNode1" presStyleIdx="0" presStyleCnt="4">
        <dgm:presLayoutVars>
          <dgm:chMax val="0"/>
          <dgm:bulletEnabled val="1"/>
        </dgm:presLayoutVars>
      </dgm:prSet>
      <dgm:spPr/>
    </dgm:pt>
    <dgm:pt modelId="{FFC86EB4-8867-4F29-B7B7-F52E697983F1}" type="pres">
      <dgm:prSet presAssocID="{E87F4421-789F-4DC4-B755-66BDA272E6A8}" presName="nodeRect" presStyleLbl="alignNode1" presStyleIdx="0" presStyleCnt="4">
        <dgm:presLayoutVars>
          <dgm:bulletEnabled val="1"/>
        </dgm:presLayoutVars>
      </dgm:prSet>
      <dgm:spPr/>
    </dgm:pt>
    <dgm:pt modelId="{321E2B7B-713C-4A84-A09F-E67DEC6CE4B2}" type="pres">
      <dgm:prSet presAssocID="{19306A65-28F9-4B4C-970F-AD5618562C01}" presName="sibTrans" presStyleCnt="0"/>
      <dgm:spPr/>
    </dgm:pt>
    <dgm:pt modelId="{F76F4C5C-3F84-49EE-9734-59B6A156089A}" type="pres">
      <dgm:prSet presAssocID="{5EBC3B22-9F29-4041-925E-96C50628E00B}" presName="compositeNode" presStyleCnt="0">
        <dgm:presLayoutVars>
          <dgm:bulletEnabled val="1"/>
        </dgm:presLayoutVars>
      </dgm:prSet>
      <dgm:spPr/>
    </dgm:pt>
    <dgm:pt modelId="{E2CE51C3-D8FE-4F85-B693-502ACF41EEC1}" type="pres">
      <dgm:prSet presAssocID="{5EBC3B22-9F29-4041-925E-96C50628E00B}" presName="bgRect" presStyleLbl="alignNode1" presStyleIdx="1" presStyleCnt="4"/>
      <dgm:spPr/>
    </dgm:pt>
    <dgm:pt modelId="{305E969C-8A92-4719-A8B1-2BE885147DE5}" type="pres">
      <dgm:prSet presAssocID="{5E90E252-3986-4819-AB2F-29ED76F2CE0A}" presName="sibTransNodeRect" presStyleLbl="alignNode1" presStyleIdx="1" presStyleCnt="4">
        <dgm:presLayoutVars>
          <dgm:chMax val="0"/>
          <dgm:bulletEnabled val="1"/>
        </dgm:presLayoutVars>
      </dgm:prSet>
      <dgm:spPr/>
    </dgm:pt>
    <dgm:pt modelId="{10890C54-704B-4D5D-AA1E-545282884681}" type="pres">
      <dgm:prSet presAssocID="{5EBC3B22-9F29-4041-925E-96C50628E00B}" presName="nodeRect" presStyleLbl="alignNode1" presStyleIdx="1" presStyleCnt="4">
        <dgm:presLayoutVars>
          <dgm:bulletEnabled val="1"/>
        </dgm:presLayoutVars>
      </dgm:prSet>
      <dgm:spPr/>
    </dgm:pt>
    <dgm:pt modelId="{0FDD13C8-F81E-4808-8ED9-EE021064E460}" type="pres">
      <dgm:prSet presAssocID="{5E90E252-3986-4819-AB2F-29ED76F2CE0A}" presName="sibTrans" presStyleCnt="0"/>
      <dgm:spPr/>
    </dgm:pt>
    <dgm:pt modelId="{06229582-9C4B-4767-9878-50E6E84F02C8}" type="pres">
      <dgm:prSet presAssocID="{6B0021C8-4199-4E27-9424-94D1ED5640E2}" presName="compositeNode" presStyleCnt="0">
        <dgm:presLayoutVars>
          <dgm:bulletEnabled val="1"/>
        </dgm:presLayoutVars>
      </dgm:prSet>
      <dgm:spPr/>
    </dgm:pt>
    <dgm:pt modelId="{B074CB9B-D861-4877-8B55-6B599900BFDA}" type="pres">
      <dgm:prSet presAssocID="{6B0021C8-4199-4E27-9424-94D1ED5640E2}" presName="bgRect" presStyleLbl="alignNode1" presStyleIdx="2" presStyleCnt="4"/>
      <dgm:spPr/>
    </dgm:pt>
    <dgm:pt modelId="{33EAC272-05D1-4911-9879-087B0D4106E4}" type="pres">
      <dgm:prSet presAssocID="{CC6F982A-A92F-4C28-B148-AA00C8923301}" presName="sibTransNodeRect" presStyleLbl="alignNode1" presStyleIdx="2" presStyleCnt="4">
        <dgm:presLayoutVars>
          <dgm:chMax val="0"/>
          <dgm:bulletEnabled val="1"/>
        </dgm:presLayoutVars>
      </dgm:prSet>
      <dgm:spPr/>
    </dgm:pt>
    <dgm:pt modelId="{F3C8AEEC-36C9-44ED-B26D-4A5725334A00}" type="pres">
      <dgm:prSet presAssocID="{6B0021C8-4199-4E27-9424-94D1ED5640E2}" presName="nodeRect" presStyleLbl="alignNode1" presStyleIdx="2" presStyleCnt="4">
        <dgm:presLayoutVars>
          <dgm:bulletEnabled val="1"/>
        </dgm:presLayoutVars>
      </dgm:prSet>
      <dgm:spPr/>
    </dgm:pt>
    <dgm:pt modelId="{DD904E8E-15E7-4B80-9FEA-25294A90D896}" type="pres">
      <dgm:prSet presAssocID="{CC6F982A-A92F-4C28-B148-AA00C8923301}" presName="sibTrans" presStyleCnt="0"/>
      <dgm:spPr/>
    </dgm:pt>
    <dgm:pt modelId="{1CACFD38-DF61-4C52-914B-7CBBA5658FE6}" type="pres">
      <dgm:prSet presAssocID="{7542BDDA-5276-4767-8900-CD0A60960368}" presName="compositeNode" presStyleCnt="0">
        <dgm:presLayoutVars>
          <dgm:bulletEnabled val="1"/>
        </dgm:presLayoutVars>
      </dgm:prSet>
      <dgm:spPr/>
    </dgm:pt>
    <dgm:pt modelId="{705F9A66-E9CE-46D7-9F50-23009C1149B7}" type="pres">
      <dgm:prSet presAssocID="{7542BDDA-5276-4767-8900-CD0A60960368}" presName="bgRect" presStyleLbl="alignNode1" presStyleIdx="3" presStyleCnt="4"/>
      <dgm:spPr/>
    </dgm:pt>
    <dgm:pt modelId="{FC2F199C-2E59-4770-8BB2-30C08A71B370}" type="pres">
      <dgm:prSet presAssocID="{CB982FEF-A555-47F0-B6CC-7109CF488FD9}" presName="sibTransNodeRect" presStyleLbl="alignNode1" presStyleIdx="3" presStyleCnt="4">
        <dgm:presLayoutVars>
          <dgm:chMax val="0"/>
          <dgm:bulletEnabled val="1"/>
        </dgm:presLayoutVars>
      </dgm:prSet>
      <dgm:spPr/>
    </dgm:pt>
    <dgm:pt modelId="{FCCC6AD6-4963-4836-9ABE-2EE6C1F5D6CC}" type="pres">
      <dgm:prSet presAssocID="{7542BDDA-5276-4767-8900-CD0A60960368}" presName="nodeRect" presStyleLbl="alignNode1" presStyleIdx="3" presStyleCnt="4">
        <dgm:presLayoutVars>
          <dgm:bulletEnabled val="1"/>
        </dgm:presLayoutVars>
      </dgm:prSet>
      <dgm:spPr/>
    </dgm:pt>
  </dgm:ptLst>
  <dgm:cxnLst>
    <dgm:cxn modelId="{AA97B601-699D-487F-9F31-464DC96AE63A}" type="presOf" srcId="{6B0021C8-4199-4E27-9424-94D1ED5640E2}" destId="{F3C8AEEC-36C9-44ED-B26D-4A5725334A00}" srcOrd="1" destOrd="0" presId="urn:microsoft.com/office/officeart/2016/7/layout/LinearBlockProcessNumbered"/>
    <dgm:cxn modelId="{16696114-A724-43E9-B635-4F2FF629EF10}" type="presOf" srcId="{E87F4421-789F-4DC4-B755-66BDA272E6A8}" destId="{6F1B5C6C-377B-4E16-A69C-6D8ACBE3109B}" srcOrd="0" destOrd="0" presId="urn:microsoft.com/office/officeart/2016/7/layout/LinearBlockProcessNumbered"/>
    <dgm:cxn modelId="{2C650621-DE07-4362-840D-DFAFE0F3625B}" type="presOf" srcId="{E87F4421-789F-4DC4-B755-66BDA272E6A8}" destId="{FFC86EB4-8867-4F29-B7B7-F52E697983F1}" srcOrd="1" destOrd="0" presId="urn:microsoft.com/office/officeart/2016/7/layout/LinearBlockProcessNumbered"/>
    <dgm:cxn modelId="{7286245E-913D-4F86-BBB2-10EEAD98C592}" type="presOf" srcId="{7542BDDA-5276-4767-8900-CD0A60960368}" destId="{FCCC6AD6-4963-4836-9ABE-2EE6C1F5D6CC}" srcOrd="1" destOrd="0" presId="urn:microsoft.com/office/officeart/2016/7/layout/LinearBlockProcessNumbered"/>
    <dgm:cxn modelId="{48EC8866-32C4-445B-A603-7729E66E6660}" type="presOf" srcId="{19306A65-28F9-4B4C-970F-AD5618562C01}" destId="{DCFAD811-AC76-4466-B1DD-E92ADDA2BB89}" srcOrd="0" destOrd="0" presId="urn:microsoft.com/office/officeart/2016/7/layout/LinearBlockProcessNumbered"/>
    <dgm:cxn modelId="{BCE0234A-E299-4FC4-A4C7-B879AFF1DE16}" type="presOf" srcId="{CB982FEF-A555-47F0-B6CC-7109CF488FD9}" destId="{FC2F199C-2E59-4770-8BB2-30C08A71B370}" srcOrd="0" destOrd="0" presId="urn:microsoft.com/office/officeart/2016/7/layout/LinearBlockProcessNumbered"/>
    <dgm:cxn modelId="{F1919677-487C-4E2F-8112-0DB722653257}" type="presOf" srcId="{7542BDDA-5276-4767-8900-CD0A60960368}" destId="{705F9A66-E9CE-46D7-9F50-23009C1149B7}" srcOrd="0" destOrd="0" presId="urn:microsoft.com/office/officeart/2016/7/layout/LinearBlockProcessNumbered"/>
    <dgm:cxn modelId="{6363A278-C345-4190-BFF6-A5A9FDBF2EE1}" type="presOf" srcId="{5EBC3B22-9F29-4041-925E-96C50628E00B}" destId="{E2CE51C3-D8FE-4F85-B693-502ACF41EEC1}" srcOrd="0" destOrd="0" presId="urn:microsoft.com/office/officeart/2016/7/layout/LinearBlockProcessNumbered"/>
    <dgm:cxn modelId="{F898DD80-6E9B-4ED9-B055-E1393D919DAD}" type="presOf" srcId="{6B0021C8-4199-4E27-9424-94D1ED5640E2}" destId="{B074CB9B-D861-4877-8B55-6B599900BFDA}" srcOrd="0" destOrd="0" presId="urn:microsoft.com/office/officeart/2016/7/layout/LinearBlockProcessNumbered"/>
    <dgm:cxn modelId="{6CA97085-2223-4E65-BB5D-7BE6D7790C9D}" type="presOf" srcId="{1C013B11-03D5-4D20-88B9-BEF305CB2273}" destId="{4E7C1F78-3A75-4FFC-BDA9-83544F67F895}" srcOrd="0" destOrd="0" presId="urn:microsoft.com/office/officeart/2016/7/layout/LinearBlockProcessNumbered"/>
    <dgm:cxn modelId="{F6977785-E0DB-4611-B4CD-521503A9E50A}" srcId="{1C013B11-03D5-4D20-88B9-BEF305CB2273}" destId="{5EBC3B22-9F29-4041-925E-96C50628E00B}" srcOrd="1" destOrd="0" parTransId="{0DA108D2-DC1C-4E50-9ABF-8E1732932E0E}" sibTransId="{5E90E252-3986-4819-AB2F-29ED76F2CE0A}"/>
    <dgm:cxn modelId="{3919AB87-6F77-4518-BBA9-2A371FA6F452}" type="presOf" srcId="{5E90E252-3986-4819-AB2F-29ED76F2CE0A}" destId="{305E969C-8A92-4719-A8B1-2BE885147DE5}" srcOrd="0" destOrd="0" presId="urn:microsoft.com/office/officeart/2016/7/layout/LinearBlockProcessNumbered"/>
    <dgm:cxn modelId="{BE0486A9-F4AA-4BEF-B1DF-2942A065D78D}" type="presOf" srcId="{CC6F982A-A92F-4C28-B148-AA00C8923301}" destId="{33EAC272-05D1-4911-9879-087B0D4106E4}" srcOrd="0" destOrd="0" presId="urn:microsoft.com/office/officeart/2016/7/layout/LinearBlockProcessNumbered"/>
    <dgm:cxn modelId="{7862D9D3-2646-4F41-9F88-336395187FD8}" srcId="{1C013B11-03D5-4D20-88B9-BEF305CB2273}" destId="{7542BDDA-5276-4767-8900-CD0A60960368}" srcOrd="3" destOrd="0" parTransId="{EFC12803-D707-443A-A4D9-0EEE1C7EA07A}" sibTransId="{CB982FEF-A555-47F0-B6CC-7109CF488FD9}"/>
    <dgm:cxn modelId="{73FC18F7-C66C-4424-B7F2-FE222B9D231B}" type="presOf" srcId="{5EBC3B22-9F29-4041-925E-96C50628E00B}" destId="{10890C54-704B-4D5D-AA1E-545282884681}" srcOrd="1" destOrd="0" presId="urn:microsoft.com/office/officeart/2016/7/layout/LinearBlockProcessNumbered"/>
    <dgm:cxn modelId="{D09FA2F7-A35A-4846-9165-DA1DA87C669A}" srcId="{1C013B11-03D5-4D20-88B9-BEF305CB2273}" destId="{E87F4421-789F-4DC4-B755-66BDA272E6A8}" srcOrd="0" destOrd="0" parTransId="{050A4386-3283-4209-A7B8-807BAFEFB2C8}" sibTransId="{19306A65-28F9-4B4C-970F-AD5618562C01}"/>
    <dgm:cxn modelId="{FFC7B5F9-D1C8-4A22-A8CD-A05B70AA1794}" srcId="{1C013B11-03D5-4D20-88B9-BEF305CB2273}" destId="{6B0021C8-4199-4E27-9424-94D1ED5640E2}" srcOrd="2" destOrd="0" parTransId="{2D293B73-2595-4507-A2FB-39E076DF99C2}" sibTransId="{CC6F982A-A92F-4C28-B148-AA00C8923301}"/>
    <dgm:cxn modelId="{4F221ADB-CA0F-4DD5-93C7-3A1DCBAD6790}" type="presParOf" srcId="{4E7C1F78-3A75-4FFC-BDA9-83544F67F895}" destId="{24F3D5AA-2129-4A95-9434-B5FF40958CB0}" srcOrd="0" destOrd="0" presId="urn:microsoft.com/office/officeart/2016/7/layout/LinearBlockProcessNumbered"/>
    <dgm:cxn modelId="{B3EED65B-3A76-4DD7-8FBE-265B70B4B24B}" type="presParOf" srcId="{24F3D5AA-2129-4A95-9434-B5FF40958CB0}" destId="{6F1B5C6C-377B-4E16-A69C-6D8ACBE3109B}" srcOrd="0" destOrd="0" presId="urn:microsoft.com/office/officeart/2016/7/layout/LinearBlockProcessNumbered"/>
    <dgm:cxn modelId="{02B537BB-46F6-4D0A-9989-49B6EFA37F69}" type="presParOf" srcId="{24F3D5AA-2129-4A95-9434-B5FF40958CB0}" destId="{DCFAD811-AC76-4466-B1DD-E92ADDA2BB89}" srcOrd="1" destOrd="0" presId="urn:microsoft.com/office/officeart/2016/7/layout/LinearBlockProcessNumbered"/>
    <dgm:cxn modelId="{4078E1ED-604D-4C35-8149-328C416CCE7F}" type="presParOf" srcId="{24F3D5AA-2129-4A95-9434-B5FF40958CB0}" destId="{FFC86EB4-8867-4F29-B7B7-F52E697983F1}" srcOrd="2" destOrd="0" presId="urn:microsoft.com/office/officeart/2016/7/layout/LinearBlockProcessNumbered"/>
    <dgm:cxn modelId="{8C2E6F0E-E642-4232-8024-1417A59DD34C}" type="presParOf" srcId="{4E7C1F78-3A75-4FFC-BDA9-83544F67F895}" destId="{321E2B7B-713C-4A84-A09F-E67DEC6CE4B2}" srcOrd="1" destOrd="0" presId="urn:microsoft.com/office/officeart/2016/7/layout/LinearBlockProcessNumbered"/>
    <dgm:cxn modelId="{613A737F-FE3E-4368-BD85-03760C6A8308}" type="presParOf" srcId="{4E7C1F78-3A75-4FFC-BDA9-83544F67F895}" destId="{F76F4C5C-3F84-49EE-9734-59B6A156089A}" srcOrd="2" destOrd="0" presId="urn:microsoft.com/office/officeart/2016/7/layout/LinearBlockProcessNumbered"/>
    <dgm:cxn modelId="{B2D13000-E584-4EDA-B0FC-5067B5D42F02}" type="presParOf" srcId="{F76F4C5C-3F84-49EE-9734-59B6A156089A}" destId="{E2CE51C3-D8FE-4F85-B693-502ACF41EEC1}" srcOrd="0" destOrd="0" presId="urn:microsoft.com/office/officeart/2016/7/layout/LinearBlockProcessNumbered"/>
    <dgm:cxn modelId="{EAC38313-BBED-400C-B4F9-BC62543CFCE8}" type="presParOf" srcId="{F76F4C5C-3F84-49EE-9734-59B6A156089A}" destId="{305E969C-8A92-4719-A8B1-2BE885147DE5}" srcOrd="1" destOrd="0" presId="urn:microsoft.com/office/officeart/2016/7/layout/LinearBlockProcessNumbered"/>
    <dgm:cxn modelId="{BAE1B7D3-843B-4A75-B259-B09D05779F39}" type="presParOf" srcId="{F76F4C5C-3F84-49EE-9734-59B6A156089A}" destId="{10890C54-704B-4D5D-AA1E-545282884681}" srcOrd="2" destOrd="0" presId="urn:microsoft.com/office/officeart/2016/7/layout/LinearBlockProcessNumbered"/>
    <dgm:cxn modelId="{E513F54E-7281-4B5A-866E-8884C7F46A11}" type="presParOf" srcId="{4E7C1F78-3A75-4FFC-BDA9-83544F67F895}" destId="{0FDD13C8-F81E-4808-8ED9-EE021064E460}" srcOrd="3" destOrd="0" presId="urn:microsoft.com/office/officeart/2016/7/layout/LinearBlockProcessNumbered"/>
    <dgm:cxn modelId="{B555415C-8F27-4614-BBF4-B47C08EA8E72}" type="presParOf" srcId="{4E7C1F78-3A75-4FFC-BDA9-83544F67F895}" destId="{06229582-9C4B-4767-9878-50E6E84F02C8}" srcOrd="4" destOrd="0" presId="urn:microsoft.com/office/officeart/2016/7/layout/LinearBlockProcessNumbered"/>
    <dgm:cxn modelId="{354F6482-81F2-45C2-B07B-E0A2602CB512}" type="presParOf" srcId="{06229582-9C4B-4767-9878-50E6E84F02C8}" destId="{B074CB9B-D861-4877-8B55-6B599900BFDA}" srcOrd="0" destOrd="0" presId="urn:microsoft.com/office/officeart/2016/7/layout/LinearBlockProcessNumbered"/>
    <dgm:cxn modelId="{7F4FF009-E75E-4495-A0C3-E994ED3CF205}" type="presParOf" srcId="{06229582-9C4B-4767-9878-50E6E84F02C8}" destId="{33EAC272-05D1-4911-9879-087B0D4106E4}" srcOrd="1" destOrd="0" presId="urn:microsoft.com/office/officeart/2016/7/layout/LinearBlockProcessNumbered"/>
    <dgm:cxn modelId="{F05629DD-D58B-476A-8AE8-F871063D17F0}" type="presParOf" srcId="{06229582-9C4B-4767-9878-50E6E84F02C8}" destId="{F3C8AEEC-36C9-44ED-B26D-4A5725334A00}" srcOrd="2" destOrd="0" presId="urn:microsoft.com/office/officeart/2016/7/layout/LinearBlockProcessNumbered"/>
    <dgm:cxn modelId="{46190ACD-92D8-45B4-BB38-2120004D91DC}" type="presParOf" srcId="{4E7C1F78-3A75-4FFC-BDA9-83544F67F895}" destId="{DD904E8E-15E7-4B80-9FEA-25294A90D896}" srcOrd="5" destOrd="0" presId="urn:microsoft.com/office/officeart/2016/7/layout/LinearBlockProcessNumbered"/>
    <dgm:cxn modelId="{3FDD66EE-7BDA-4251-871E-D6D09D8B99B1}" type="presParOf" srcId="{4E7C1F78-3A75-4FFC-BDA9-83544F67F895}" destId="{1CACFD38-DF61-4C52-914B-7CBBA5658FE6}" srcOrd="6" destOrd="0" presId="urn:microsoft.com/office/officeart/2016/7/layout/LinearBlockProcessNumbered"/>
    <dgm:cxn modelId="{CBCA640D-A20A-439A-9C1F-275F1F82F52E}" type="presParOf" srcId="{1CACFD38-DF61-4C52-914B-7CBBA5658FE6}" destId="{705F9A66-E9CE-46D7-9F50-23009C1149B7}" srcOrd="0" destOrd="0" presId="urn:microsoft.com/office/officeart/2016/7/layout/LinearBlockProcessNumbered"/>
    <dgm:cxn modelId="{1FC99386-00BE-461F-BCB6-25FEC8EFB9F6}" type="presParOf" srcId="{1CACFD38-DF61-4C52-914B-7CBBA5658FE6}" destId="{FC2F199C-2E59-4770-8BB2-30C08A71B370}" srcOrd="1" destOrd="0" presId="urn:microsoft.com/office/officeart/2016/7/layout/LinearBlockProcessNumbered"/>
    <dgm:cxn modelId="{DD9CE187-E9E7-4FAC-A83E-9D569CA132CE}" type="presParOf" srcId="{1CACFD38-DF61-4C52-914B-7CBBA5658FE6}" destId="{FCCC6AD6-4963-4836-9ABE-2EE6C1F5D6C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58E4A-AD8F-44BE-BBD5-9E133B6283B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C81F7B-C20D-4B36-9745-261CFAD50247}">
      <dgm:prSet/>
      <dgm:spPr/>
      <dgm:t>
        <a:bodyPr/>
        <a:lstStyle/>
        <a:p>
          <a:r>
            <a:rPr lang="en-GB" b="0" i="0"/>
            <a:t>Existing solutions lack effective search capabilities, resulting in irrelevant keyword-based searches.</a:t>
          </a:r>
          <a:endParaRPr lang="en-US"/>
        </a:p>
      </dgm:t>
    </dgm:pt>
    <dgm:pt modelId="{A839E245-E8CC-45FA-B284-69F3AD3E0F27}" type="parTrans" cxnId="{27E92B3E-4295-4D78-91A3-4C724872FDAB}">
      <dgm:prSet/>
      <dgm:spPr/>
      <dgm:t>
        <a:bodyPr/>
        <a:lstStyle/>
        <a:p>
          <a:endParaRPr lang="en-US"/>
        </a:p>
      </dgm:t>
    </dgm:pt>
    <dgm:pt modelId="{6F1DF1F3-7F47-4220-A450-45088FAA49F9}" type="sibTrans" cxnId="{27E92B3E-4295-4D78-91A3-4C724872FDAB}">
      <dgm:prSet/>
      <dgm:spPr/>
      <dgm:t>
        <a:bodyPr/>
        <a:lstStyle/>
        <a:p>
          <a:endParaRPr lang="en-US"/>
        </a:p>
      </dgm:t>
    </dgm:pt>
    <dgm:pt modelId="{B571842B-F47F-4D97-BA4A-94D9165C8525}">
      <dgm:prSet/>
      <dgm:spPr/>
      <dgm:t>
        <a:bodyPr/>
        <a:lstStyle/>
        <a:p>
          <a:r>
            <a:rPr lang="en-GB" b="0" i="0"/>
            <a:t>This market gap offers an opportunity for knowledge-sharing platforms with graph databases and tagging techniques.</a:t>
          </a:r>
          <a:endParaRPr lang="en-US"/>
        </a:p>
      </dgm:t>
    </dgm:pt>
    <dgm:pt modelId="{F6CB18FB-AF18-47DD-9699-B63DE7C015B7}" type="parTrans" cxnId="{075E0C3C-17A1-4F5B-933E-6C5EBD3D7564}">
      <dgm:prSet/>
      <dgm:spPr/>
      <dgm:t>
        <a:bodyPr/>
        <a:lstStyle/>
        <a:p>
          <a:endParaRPr lang="en-US"/>
        </a:p>
      </dgm:t>
    </dgm:pt>
    <dgm:pt modelId="{678BAB39-D011-46D6-A86F-0A455625F22C}" type="sibTrans" cxnId="{075E0C3C-17A1-4F5B-933E-6C5EBD3D7564}">
      <dgm:prSet/>
      <dgm:spPr/>
      <dgm:t>
        <a:bodyPr/>
        <a:lstStyle/>
        <a:p>
          <a:endParaRPr lang="en-US"/>
        </a:p>
      </dgm:t>
    </dgm:pt>
    <dgm:pt modelId="{C5A78CC4-582D-49EC-A361-536D278F6E24}">
      <dgm:prSet/>
      <dgm:spPr/>
      <dgm:t>
        <a:bodyPr/>
        <a:lstStyle/>
        <a:p>
          <a:r>
            <a:rPr lang="en-GB" b="0" i="0"/>
            <a:t>Graph databases enable complex data relationships, suggesting relevant information.</a:t>
          </a:r>
          <a:endParaRPr lang="en-US"/>
        </a:p>
      </dgm:t>
    </dgm:pt>
    <dgm:pt modelId="{612D2E18-6F47-462C-A73D-79AB1973DA57}" type="parTrans" cxnId="{FF36E3D0-1419-4E97-8248-17A53909C28F}">
      <dgm:prSet/>
      <dgm:spPr/>
      <dgm:t>
        <a:bodyPr/>
        <a:lstStyle/>
        <a:p>
          <a:endParaRPr lang="en-US"/>
        </a:p>
      </dgm:t>
    </dgm:pt>
    <dgm:pt modelId="{31E0D5DA-8520-4F70-A6D9-F09275CC9CE5}" type="sibTrans" cxnId="{FF36E3D0-1419-4E97-8248-17A53909C28F}">
      <dgm:prSet/>
      <dgm:spPr/>
      <dgm:t>
        <a:bodyPr/>
        <a:lstStyle/>
        <a:p>
          <a:endParaRPr lang="en-US"/>
        </a:p>
      </dgm:t>
    </dgm:pt>
    <dgm:pt modelId="{152D2E94-F5A3-4D43-A1AF-54B6AEF383C5}">
      <dgm:prSet/>
      <dgm:spPr/>
      <dgm:t>
        <a:bodyPr/>
        <a:lstStyle/>
        <a:p>
          <a:r>
            <a:rPr lang="en-GB" b="0" i="0"/>
            <a:t>Tagging improves search results, enhances knowledge organization, and supports decision-making.</a:t>
          </a:r>
          <a:endParaRPr lang="en-US"/>
        </a:p>
      </dgm:t>
    </dgm:pt>
    <dgm:pt modelId="{F03E6B35-E90E-4F3B-9335-317436C37540}" type="parTrans" cxnId="{B7A69DE1-1703-4A69-8A14-ED24793CC266}">
      <dgm:prSet/>
      <dgm:spPr/>
      <dgm:t>
        <a:bodyPr/>
        <a:lstStyle/>
        <a:p>
          <a:endParaRPr lang="en-US"/>
        </a:p>
      </dgm:t>
    </dgm:pt>
    <dgm:pt modelId="{D646A24E-E1CD-4EA1-A1DD-B92D06A3855F}" type="sibTrans" cxnId="{B7A69DE1-1703-4A69-8A14-ED24793CC266}">
      <dgm:prSet/>
      <dgm:spPr/>
      <dgm:t>
        <a:bodyPr/>
        <a:lstStyle/>
        <a:p>
          <a:endParaRPr lang="en-US"/>
        </a:p>
      </dgm:t>
    </dgm:pt>
    <dgm:pt modelId="{22F8FC01-2D51-49DE-930D-C2A4CAF98162}" type="pres">
      <dgm:prSet presAssocID="{1DB58E4A-AD8F-44BE-BBD5-9E133B6283B1}" presName="root" presStyleCnt="0">
        <dgm:presLayoutVars>
          <dgm:dir/>
          <dgm:resizeHandles val="exact"/>
        </dgm:presLayoutVars>
      </dgm:prSet>
      <dgm:spPr/>
    </dgm:pt>
    <dgm:pt modelId="{01A05FCA-5E52-43ED-93DF-7A301ED5DAD1}" type="pres">
      <dgm:prSet presAssocID="{FFC81F7B-C20D-4B36-9745-261CFAD50247}" presName="compNode" presStyleCnt="0"/>
      <dgm:spPr/>
    </dgm:pt>
    <dgm:pt modelId="{9E3224B8-D98A-4F43-9494-B949216A152F}" type="pres">
      <dgm:prSet presAssocID="{FFC81F7B-C20D-4B36-9745-261CFAD50247}" presName="bgRect" presStyleLbl="bgShp" presStyleIdx="0" presStyleCnt="4"/>
      <dgm:spPr/>
    </dgm:pt>
    <dgm:pt modelId="{58D15486-DD85-48CC-A003-8405CC167ACC}" type="pres">
      <dgm:prSet presAssocID="{FFC81F7B-C20D-4B36-9745-261CFAD502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690750AB-80B5-4BAA-BF83-C1A2092BCACA}" type="pres">
      <dgm:prSet presAssocID="{FFC81F7B-C20D-4B36-9745-261CFAD50247}" presName="spaceRect" presStyleCnt="0"/>
      <dgm:spPr/>
    </dgm:pt>
    <dgm:pt modelId="{91B9E284-E615-45B1-B740-3EDA82F8E382}" type="pres">
      <dgm:prSet presAssocID="{FFC81F7B-C20D-4B36-9745-261CFAD50247}" presName="parTx" presStyleLbl="revTx" presStyleIdx="0" presStyleCnt="4">
        <dgm:presLayoutVars>
          <dgm:chMax val="0"/>
          <dgm:chPref val="0"/>
        </dgm:presLayoutVars>
      </dgm:prSet>
      <dgm:spPr/>
    </dgm:pt>
    <dgm:pt modelId="{51EC7371-B802-4669-9505-14EE270426DB}" type="pres">
      <dgm:prSet presAssocID="{6F1DF1F3-7F47-4220-A450-45088FAA49F9}" presName="sibTrans" presStyleCnt="0"/>
      <dgm:spPr/>
    </dgm:pt>
    <dgm:pt modelId="{FC4D441B-CDC8-4782-B8BA-6F95AF8C7874}" type="pres">
      <dgm:prSet presAssocID="{B571842B-F47F-4D97-BA4A-94D9165C8525}" presName="compNode" presStyleCnt="0"/>
      <dgm:spPr/>
    </dgm:pt>
    <dgm:pt modelId="{7D5D7070-7716-4D1E-A258-D1C2E58A06A1}" type="pres">
      <dgm:prSet presAssocID="{B571842B-F47F-4D97-BA4A-94D9165C8525}" presName="bgRect" presStyleLbl="bgShp" presStyleIdx="1" presStyleCnt="4"/>
      <dgm:spPr/>
    </dgm:pt>
    <dgm:pt modelId="{5236ACC6-D0DA-4D9D-B2C4-D16D381CBDCF}" type="pres">
      <dgm:prSet presAssocID="{B571842B-F47F-4D97-BA4A-94D9165C85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1709C68F-D9AB-4744-8DB2-0E88E22C896A}" type="pres">
      <dgm:prSet presAssocID="{B571842B-F47F-4D97-BA4A-94D9165C8525}" presName="spaceRect" presStyleCnt="0"/>
      <dgm:spPr/>
    </dgm:pt>
    <dgm:pt modelId="{50CBC9B9-1645-4E94-BA71-D9E5C5E9F8E0}" type="pres">
      <dgm:prSet presAssocID="{B571842B-F47F-4D97-BA4A-94D9165C8525}" presName="parTx" presStyleLbl="revTx" presStyleIdx="1" presStyleCnt="4">
        <dgm:presLayoutVars>
          <dgm:chMax val="0"/>
          <dgm:chPref val="0"/>
        </dgm:presLayoutVars>
      </dgm:prSet>
      <dgm:spPr/>
    </dgm:pt>
    <dgm:pt modelId="{F638DA90-C7A0-4E5F-89B8-E4FF74D4E6B2}" type="pres">
      <dgm:prSet presAssocID="{678BAB39-D011-46D6-A86F-0A455625F22C}" presName="sibTrans" presStyleCnt="0"/>
      <dgm:spPr/>
    </dgm:pt>
    <dgm:pt modelId="{951AD49A-2C89-468A-B7F7-67D346E49496}" type="pres">
      <dgm:prSet presAssocID="{C5A78CC4-582D-49EC-A361-536D278F6E24}" presName="compNode" presStyleCnt="0"/>
      <dgm:spPr/>
    </dgm:pt>
    <dgm:pt modelId="{9F73BC1A-1B97-4629-97C4-6FE6B8E360C4}" type="pres">
      <dgm:prSet presAssocID="{C5A78CC4-582D-49EC-A361-536D278F6E24}" presName="bgRect" presStyleLbl="bgShp" presStyleIdx="2" presStyleCnt="4"/>
      <dgm:spPr/>
    </dgm:pt>
    <dgm:pt modelId="{F1EDD274-73A8-4F4B-AD70-2F4B28BF8E41}" type="pres">
      <dgm:prSet presAssocID="{C5A78CC4-582D-49EC-A361-536D278F6E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4F61CDE-BD74-46DE-B97E-ECA2FF069AAA}" type="pres">
      <dgm:prSet presAssocID="{C5A78CC4-582D-49EC-A361-536D278F6E24}" presName="spaceRect" presStyleCnt="0"/>
      <dgm:spPr/>
    </dgm:pt>
    <dgm:pt modelId="{8F2DB71B-8202-4C7D-A657-A1068296C86F}" type="pres">
      <dgm:prSet presAssocID="{C5A78CC4-582D-49EC-A361-536D278F6E24}" presName="parTx" presStyleLbl="revTx" presStyleIdx="2" presStyleCnt="4">
        <dgm:presLayoutVars>
          <dgm:chMax val="0"/>
          <dgm:chPref val="0"/>
        </dgm:presLayoutVars>
      </dgm:prSet>
      <dgm:spPr/>
    </dgm:pt>
    <dgm:pt modelId="{043D4350-2EAA-443F-AACF-A4F77EFEAA79}" type="pres">
      <dgm:prSet presAssocID="{31E0D5DA-8520-4F70-A6D9-F09275CC9CE5}" presName="sibTrans" presStyleCnt="0"/>
      <dgm:spPr/>
    </dgm:pt>
    <dgm:pt modelId="{D8C846B4-1AE9-4850-9559-F7FA0D932A5E}" type="pres">
      <dgm:prSet presAssocID="{152D2E94-F5A3-4D43-A1AF-54B6AEF383C5}" presName="compNode" presStyleCnt="0"/>
      <dgm:spPr/>
    </dgm:pt>
    <dgm:pt modelId="{399A8BD4-1740-44E4-B07D-2BACA8E55516}" type="pres">
      <dgm:prSet presAssocID="{152D2E94-F5A3-4D43-A1AF-54B6AEF383C5}" presName="bgRect" presStyleLbl="bgShp" presStyleIdx="3" presStyleCnt="4"/>
      <dgm:spPr/>
    </dgm:pt>
    <dgm:pt modelId="{32795873-37F8-425F-AE3E-99EBECA976E5}" type="pres">
      <dgm:prSet presAssocID="{152D2E94-F5A3-4D43-A1AF-54B6AEF383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ball Hat"/>
        </a:ext>
      </dgm:extLst>
    </dgm:pt>
    <dgm:pt modelId="{7ECFB5BF-DEA4-48ED-932B-724C4E1DF3C9}" type="pres">
      <dgm:prSet presAssocID="{152D2E94-F5A3-4D43-A1AF-54B6AEF383C5}" presName="spaceRect" presStyleCnt="0"/>
      <dgm:spPr/>
    </dgm:pt>
    <dgm:pt modelId="{DF832CFB-A1C0-4C8F-8250-E7F436822ED9}" type="pres">
      <dgm:prSet presAssocID="{152D2E94-F5A3-4D43-A1AF-54B6AEF383C5}" presName="parTx" presStyleLbl="revTx" presStyleIdx="3" presStyleCnt="4">
        <dgm:presLayoutVars>
          <dgm:chMax val="0"/>
          <dgm:chPref val="0"/>
        </dgm:presLayoutVars>
      </dgm:prSet>
      <dgm:spPr/>
    </dgm:pt>
  </dgm:ptLst>
  <dgm:cxnLst>
    <dgm:cxn modelId="{EEACEE0A-9C95-43D3-866F-700DE131A0C0}" type="presOf" srcId="{FFC81F7B-C20D-4B36-9745-261CFAD50247}" destId="{91B9E284-E615-45B1-B740-3EDA82F8E382}" srcOrd="0" destOrd="0" presId="urn:microsoft.com/office/officeart/2018/2/layout/IconVerticalSolidList"/>
    <dgm:cxn modelId="{C721280F-1D3D-47DF-B26D-76C281237FBD}" type="presOf" srcId="{152D2E94-F5A3-4D43-A1AF-54B6AEF383C5}" destId="{DF832CFB-A1C0-4C8F-8250-E7F436822ED9}" srcOrd="0" destOrd="0" presId="urn:microsoft.com/office/officeart/2018/2/layout/IconVerticalSolidList"/>
    <dgm:cxn modelId="{363FE711-3EE5-4E7C-B304-3DA746782A42}" type="presOf" srcId="{1DB58E4A-AD8F-44BE-BBD5-9E133B6283B1}" destId="{22F8FC01-2D51-49DE-930D-C2A4CAF98162}" srcOrd="0" destOrd="0" presId="urn:microsoft.com/office/officeart/2018/2/layout/IconVerticalSolidList"/>
    <dgm:cxn modelId="{994EF03A-80C9-41C6-AEED-8A9EF3B78C5A}" type="presOf" srcId="{C5A78CC4-582D-49EC-A361-536D278F6E24}" destId="{8F2DB71B-8202-4C7D-A657-A1068296C86F}" srcOrd="0" destOrd="0" presId="urn:microsoft.com/office/officeart/2018/2/layout/IconVerticalSolidList"/>
    <dgm:cxn modelId="{075E0C3C-17A1-4F5B-933E-6C5EBD3D7564}" srcId="{1DB58E4A-AD8F-44BE-BBD5-9E133B6283B1}" destId="{B571842B-F47F-4D97-BA4A-94D9165C8525}" srcOrd="1" destOrd="0" parTransId="{F6CB18FB-AF18-47DD-9699-B63DE7C015B7}" sibTransId="{678BAB39-D011-46D6-A86F-0A455625F22C}"/>
    <dgm:cxn modelId="{27E92B3E-4295-4D78-91A3-4C724872FDAB}" srcId="{1DB58E4A-AD8F-44BE-BBD5-9E133B6283B1}" destId="{FFC81F7B-C20D-4B36-9745-261CFAD50247}" srcOrd="0" destOrd="0" parTransId="{A839E245-E8CC-45FA-B284-69F3AD3E0F27}" sibTransId="{6F1DF1F3-7F47-4220-A450-45088FAA49F9}"/>
    <dgm:cxn modelId="{296BE3B1-41BE-4BBC-9F30-643C39608C47}" type="presOf" srcId="{B571842B-F47F-4D97-BA4A-94D9165C8525}" destId="{50CBC9B9-1645-4E94-BA71-D9E5C5E9F8E0}" srcOrd="0" destOrd="0" presId="urn:microsoft.com/office/officeart/2018/2/layout/IconVerticalSolidList"/>
    <dgm:cxn modelId="{FF36E3D0-1419-4E97-8248-17A53909C28F}" srcId="{1DB58E4A-AD8F-44BE-BBD5-9E133B6283B1}" destId="{C5A78CC4-582D-49EC-A361-536D278F6E24}" srcOrd="2" destOrd="0" parTransId="{612D2E18-6F47-462C-A73D-79AB1973DA57}" sibTransId="{31E0D5DA-8520-4F70-A6D9-F09275CC9CE5}"/>
    <dgm:cxn modelId="{B7A69DE1-1703-4A69-8A14-ED24793CC266}" srcId="{1DB58E4A-AD8F-44BE-BBD5-9E133B6283B1}" destId="{152D2E94-F5A3-4D43-A1AF-54B6AEF383C5}" srcOrd="3" destOrd="0" parTransId="{F03E6B35-E90E-4F3B-9335-317436C37540}" sibTransId="{D646A24E-E1CD-4EA1-A1DD-B92D06A3855F}"/>
    <dgm:cxn modelId="{39EAE5B3-31CD-4E87-B766-E703EC25AB23}" type="presParOf" srcId="{22F8FC01-2D51-49DE-930D-C2A4CAF98162}" destId="{01A05FCA-5E52-43ED-93DF-7A301ED5DAD1}" srcOrd="0" destOrd="0" presId="urn:microsoft.com/office/officeart/2018/2/layout/IconVerticalSolidList"/>
    <dgm:cxn modelId="{7F465253-C0A4-4279-89AE-1856AE29426E}" type="presParOf" srcId="{01A05FCA-5E52-43ED-93DF-7A301ED5DAD1}" destId="{9E3224B8-D98A-4F43-9494-B949216A152F}" srcOrd="0" destOrd="0" presId="urn:microsoft.com/office/officeart/2018/2/layout/IconVerticalSolidList"/>
    <dgm:cxn modelId="{BFBAF56E-3825-4F43-8E4E-CF6F349580BE}" type="presParOf" srcId="{01A05FCA-5E52-43ED-93DF-7A301ED5DAD1}" destId="{58D15486-DD85-48CC-A003-8405CC167ACC}" srcOrd="1" destOrd="0" presId="urn:microsoft.com/office/officeart/2018/2/layout/IconVerticalSolidList"/>
    <dgm:cxn modelId="{3D39A16F-5985-4C96-9369-3C9E8B19CF7E}" type="presParOf" srcId="{01A05FCA-5E52-43ED-93DF-7A301ED5DAD1}" destId="{690750AB-80B5-4BAA-BF83-C1A2092BCACA}" srcOrd="2" destOrd="0" presId="urn:microsoft.com/office/officeart/2018/2/layout/IconVerticalSolidList"/>
    <dgm:cxn modelId="{DD3DE939-C771-489B-811B-9BBD7155CFB4}" type="presParOf" srcId="{01A05FCA-5E52-43ED-93DF-7A301ED5DAD1}" destId="{91B9E284-E615-45B1-B740-3EDA82F8E382}" srcOrd="3" destOrd="0" presId="urn:microsoft.com/office/officeart/2018/2/layout/IconVerticalSolidList"/>
    <dgm:cxn modelId="{C7A8AA73-8AE8-4D8F-A794-A36A58E3503A}" type="presParOf" srcId="{22F8FC01-2D51-49DE-930D-C2A4CAF98162}" destId="{51EC7371-B802-4669-9505-14EE270426DB}" srcOrd="1" destOrd="0" presId="urn:microsoft.com/office/officeart/2018/2/layout/IconVerticalSolidList"/>
    <dgm:cxn modelId="{E56391D9-2F09-4517-A96F-57C46EB485F3}" type="presParOf" srcId="{22F8FC01-2D51-49DE-930D-C2A4CAF98162}" destId="{FC4D441B-CDC8-4782-B8BA-6F95AF8C7874}" srcOrd="2" destOrd="0" presId="urn:microsoft.com/office/officeart/2018/2/layout/IconVerticalSolidList"/>
    <dgm:cxn modelId="{822B1036-571D-4D13-BCC8-2D485D8A2FFC}" type="presParOf" srcId="{FC4D441B-CDC8-4782-B8BA-6F95AF8C7874}" destId="{7D5D7070-7716-4D1E-A258-D1C2E58A06A1}" srcOrd="0" destOrd="0" presId="urn:microsoft.com/office/officeart/2018/2/layout/IconVerticalSolidList"/>
    <dgm:cxn modelId="{5DB43C2D-DAF4-462E-B1BA-E8F6B6729A65}" type="presParOf" srcId="{FC4D441B-CDC8-4782-B8BA-6F95AF8C7874}" destId="{5236ACC6-D0DA-4D9D-B2C4-D16D381CBDCF}" srcOrd="1" destOrd="0" presId="urn:microsoft.com/office/officeart/2018/2/layout/IconVerticalSolidList"/>
    <dgm:cxn modelId="{7C5360AF-E6AE-43CD-AEBF-6F9DFF8274AF}" type="presParOf" srcId="{FC4D441B-CDC8-4782-B8BA-6F95AF8C7874}" destId="{1709C68F-D9AB-4744-8DB2-0E88E22C896A}" srcOrd="2" destOrd="0" presId="urn:microsoft.com/office/officeart/2018/2/layout/IconVerticalSolidList"/>
    <dgm:cxn modelId="{FE2544DF-F78F-4C00-823D-7150EEAC0103}" type="presParOf" srcId="{FC4D441B-CDC8-4782-B8BA-6F95AF8C7874}" destId="{50CBC9B9-1645-4E94-BA71-D9E5C5E9F8E0}" srcOrd="3" destOrd="0" presId="urn:microsoft.com/office/officeart/2018/2/layout/IconVerticalSolidList"/>
    <dgm:cxn modelId="{FDF4CAF0-8224-4309-BD8D-F771BD1F7EDB}" type="presParOf" srcId="{22F8FC01-2D51-49DE-930D-C2A4CAF98162}" destId="{F638DA90-C7A0-4E5F-89B8-E4FF74D4E6B2}" srcOrd="3" destOrd="0" presId="urn:microsoft.com/office/officeart/2018/2/layout/IconVerticalSolidList"/>
    <dgm:cxn modelId="{63BFDCBD-1B8F-4661-BFA2-DA9A9723D34F}" type="presParOf" srcId="{22F8FC01-2D51-49DE-930D-C2A4CAF98162}" destId="{951AD49A-2C89-468A-B7F7-67D346E49496}" srcOrd="4" destOrd="0" presId="urn:microsoft.com/office/officeart/2018/2/layout/IconVerticalSolidList"/>
    <dgm:cxn modelId="{3F0C4517-2F27-4B5F-AEB7-738B30949903}" type="presParOf" srcId="{951AD49A-2C89-468A-B7F7-67D346E49496}" destId="{9F73BC1A-1B97-4629-97C4-6FE6B8E360C4}" srcOrd="0" destOrd="0" presId="urn:microsoft.com/office/officeart/2018/2/layout/IconVerticalSolidList"/>
    <dgm:cxn modelId="{A57518EA-55EB-4797-A6F1-1DF0A1D4394E}" type="presParOf" srcId="{951AD49A-2C89-468A-B7F7-67D346E49496}" destId="{F1EDD274-73A8-4F4B-AD70-2F4B28BF8E41}" srcOrd="1" destOrd="0" presId="urn:microsoft.com/office/officeart/2018/2/layout/IconVerticalSolidList"/>
    <dgm:cxn modelId="{539B90C0-CD84-4568-AFD0-3D96BD72DA55}" type="presParOf" srcId="{951AD49A-2C89-468A-B7F7-67D346E49496}" destId="{E4F61CDE-BD74-46DE-B97E-ECA2FF069AAA}" srcOrd="2" destOrd="0" presId="urn:microsoft.com/office/officeart/2018/2/layout/IconVerticalSolidList"/>
    <dgm:cxn modelId="{94C710C7-9AFE-43DD-8CF5-BC3A9B9F0417}" type="presParOf" srcId="{951AD49A-2C89-468A-B7F7-67D346E49496}" destId="{8F2DB71B-8202-4C7D-A657-A1068296C86F}" srcOrd="3" destOrd="0" presId="urn:microsoft.com/office/officeart/2018/2/layout/IconVerticalSolidList"/>
    <dgm:cxn modelId="{25F7AC8C-AB88-4DEA-AF65-A2E42BC97EC0}" type="presParOf" srcId="{22F8FC01-2D51-49DE-930D-C2A4CAF98162}" destId="{043D4350-2EAA-443F-AACF-A4F77EFEAA79}" srcOrd="5" destOrd="0" presId="urn:microsoft.com/office/officeart/2018/2/layout/IconVerticalSolidList"/>
    <dgm:cxn modelId="{E6DD0BCB-9016-4F9E-B866-1605424A1CDF}" type="presParOf" srcId="{22F8FC01-2D51-49DE-930D-C2A4CAF98162}" destId="{D8C846B4-1AE9-4850-9559-F7FA0D932A5E}" srcOrd="6" destOrd="0" presId="urn:microsoft.com/office/officeart/2018/2/layout/IconVerticalSolidList"/>
    <dgm:cxn modelId="{1041D507-E360-4FE0-805A-762DF778AC94}" type="presParOf" srcId="{D8C846B4-1AE9-4850-9559-F7FA0D932A5E}" destId="{399A8BD4-1740-44E4-B07D-2BACA8E55516}" srcOrd="0" destOrd="0" presId="urn:microsoft.com/office/officeart/2018/2/layout/IconVerticalSolidList"/>
    <dgm:cxn modelId="{570C30F2-AEDA-4201-820B-CDF5746625F3}" type="presParOf" srcId="{D8C846B4-1AE9-4850-9559-F7FA0D932A5E}" destId="{32795873-37F8-425F-AE3E-99EBECA976E5}" srcOrd="1" destOrd="0" presId="urn:microsoft.com/office/officeart/2018/2/layout/IconVerticalSolidList"/>
    <dgm:cxn modelId="{3AF8FDA1-09CC-46C4-ABDD-B50DAF8187D4}" type="presParOf" srcId="{D8C846B4-1AE9-4850-9559-F7FA0D932A5E}" destId="{7ECFB5BF-DEA4-48ED-932B-724C4E1DF3C9}" srcOrd="2" destOrd="0" presId="urn:microsoft.com/office/officeart/2018/2/layout/IconVerticalSolidList"/>
    <dgm:cxn modelId="{4B13ED7B-6643-44CE-99F6-834402F5B464}" type="presParOf" srcId="{D8C846B4-1AE9-4850-9559-F7FA0D932A5E}" destId="{DF832CFB-A1C0-4C8F-8250-E7F436822ED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FC6A6-B8E9-4C88-8731-CFF69B072A54}">
      <dsp:nvSpPr>
        <dsp:cNvPr id="0" name=""/>
        <dsp:cNvSpPr/>
      </dsp:nvSpPr>
      <dsp:spPr>
        <a:xfrm>
          <a:off x="662934" y="270958"/>
          <a:ext cx="965654" cy="965654"/>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05CFE-5FC5-441B-A664-F765F1B97B09}">
      <dsp:nvSpPr>
        <dsp:cNvPr id="0" name=""/>
        <dsp:cNvSpPr/>
      </dsp:nvSpPr>
      <dsp:spPr>
        <a:xfrm>
          <a:off x="72812"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Reduced duplication of effort</a:t>
          </a:r>
          <a:endParaRPr lang="en-US" sz="1800" kern="1200" dirty="0"/>
        </a:p>
      </dsp:txBody>
      <dsp:txXfrm>
        <a:off x="72812" y="1534152"/>
        <a:ext cx="2145899" cy="720000"/>
      </dsp:txXfrm>
    </dsp:sp>
    <dsp:sp modelId="{9BE06DD5-78A0-47BA-B21B-2B7F3805ADFC}">
      <dsp:nvSpPr>
        <dsp:cNvPr id="0" name=""/>
        <dsp:cNvSpPr/>
      </dsp:nvSpPr>
      <dsp:spPr>
        <a:xfrm>
          <a:off x="3184366" y="270958"/>
          <a:ext cx="965654" cy="965654"/>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4942C-F9A0-469A-B1C7-A511584ACB2C}">
      <dsp:nvSpPr>
        <dsp:cNvPr id="0" name=""/>
        <dsp:cNvSpPr/>
      </dsp:nvSpPr>
      <dsp:spPr>
        <a:xfrm>
          <a:off x="2594243"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Reduction of silos </a:t>
          </a:r>
        </a:p>
        <a:p>
          <a:pPr marL="0" lvl="0" indent="0" algn="ctr" defTabSz="800100">
            <a:lnSpc>
              <a:spcPct val="90000"/>
            </a:lnSpc>
            <a:spcBef>
              <a:spcPct val="0"/>
            </a:spcBef>
            <a:spcAft>
              <a:spcPct val="35000"/>
            </a:spcAft>
            <a:buNone/>
          </a:pPr>
          <a:r>
            <a:rPr lang="en-US" sz="1800" kern="1200" dirty="0"/>
            <a:t>of department</a:t>
          </a:r>
        </a:p>
      </dsp:txBody>
      <dsp:txXfrm>
        <a:off x="2594243" y="1534152"/>
        <a:ext cx="2145899" cy="720000"/>
      </dsp:txXfrm>
    </dsp:sp>
    <dsp:sp modelId="{161EF049-34BD-4E8F-95AA-ADC2184CA9FE}">
      <dsp:nvSpPr>
        <dsp:cNvPr id="0" name=""/>
        <dsp:cNvSpPr/>
      </dsp:nvSpPr>
      <dsp:spPr>
        <a:xfrm>
          <a:off x="5705797" y="270958"/>
          <a:ext cx="965654" cy="965654"/>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2959-E355-4841-97F7-B59B75717409}">
      <dsp:nvSpPr>
        <dsp:cNvPr id="0" name=""/>
        <dsp:cNvSpPr/>
      </dsp:nvSpPr>
      <dsp:spPr>
        <a:xfrm>
          <a:off x="5115675"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Increased collaboration</a:t>
          </a:r>
          <a:endParaRPr lang="en-US" sz="1800" kern="1200" dirty="0"/>
        </a:p>
      </dsp:txBody>
      <dsp:txXfrm>
        <a:off x="5115675" y="1534152"/>
        <a:ext cx="21458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B5C6C-377B-4E16-A69C-6D8ACBE3109B}">
      <dsp:nvSpPr>
        <dsp:cNvPr id="0" name=""/>
        <dsp:cNvSpPr/>
      </dsp:nvSpPr>
      <dsp:spPr>
        <a:xfrm>
          <a:off x="14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Keep the system within MHRs cohesive infrastructure</a:t>
          </a:r>
          <a:endParaRPr lang="en-US" sz="1600" kern="1200" dirty="0"/>
        </a:p>
      </dsp:txBody>
      <dsp:txXfrm>
        <a:off x="143" y="1054986"/>
        <a:ext cx="1729740" cy="1245413"/>
      </dsp:txXfrm>
    </dsp:sp>
    <dsp:sp modelId="{DCFAD811-AC76-4466-B1DD-E92ADDA2BB89}">
      <dsp:nvSpPr>
        <dsp:cNvPr id="0" name=""/>
        <dsp:cNvSpPr/>
      </dsp:nvSpPr>
      <dsp:spPr>
        <a:xfrm>
          <a:off x="14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01</a:t>
          </a:r>
        </a:p>
      </dsp:txBody>
      <dsp:txXfrm>
        <a:off x="143" y="224710"/>
        <a:ext cx="1729740" cy="830275"/>
      </dsp:txXfrm>
    </dsp:sp>
    <dsp:sp modelId="{E2CE51C3-D8FE-4F85-B693-502ACF41EEC1}">
      <dsp:nvSpPr>
        <dsp:cNvPr id="0" name=""/>
        <dsp:cNvSpPr/>
      </dsp:nvSpPr>
      <dsp:spPr>
        <a:xfrm>
          <a:off x="186826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Flexible data structure and searching</a:t>
          </a:r>
          <a:endParaRPr lang="en-US" sz="1600" kern="1200"/>
        </a:p>
      </dsp:txBody>
      <dsp:txXfrm>
        <a:off x="1868263" y="1054986"/>
        <a:ext cx="1729740" cy="1245413"/>
      </dsp:txXfrm>
    </dsp:sp>
    <dsp:sp modelId="{305E969C-8A92-4719-A8B1-2BE885147DE5}">
      <dsp:nvSpPr>
        <dsp:cNvPr id="0" name=""/>
        <dsp:cNvSpPr/>
      </dsp:nvSpPr>
      <dsp:spPr>
        <a:xfrm>
          <a:off x="186826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02</a:t>
          </a:r>
        </a:p>
      </dsp:txBody>
      <dsp:txXfrm>
        <a:off x="1868263" y="224710"/>
        <a:ext cx="1729740" cy="830275"/>
      </dsp:txXfrm>
    </dsp:sp>
    <dsp:sp modelId="{B074CB9B-D861-4877-8B55-6B599900BFDA}">
      <dsp:nvSpPr>
        <dsp:cNvPr id="0" name=""/>
        <dsp:cNvSpPr/>
      </dsp:nvSpPr>
      <dsp:spPr>
        <a:xfrm>
          <a:off x="373638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Within MHRs datacentre</a:t>
          </a:r>
          <a:endParaRPr lang="en-US" sz="1600" kern="1200"/>
        </a:p>
      </dsp:txBody>
      <dsp:txXfrm>
        <a:off x="3736383" y="1054986"/>
        <a:ext cx="1729740" cy="1245413"/>
      </dsp:txXfrm>
    </dsp:sp>
    <dsp:sp modelId="{33EAC272-05D1-4911-9879-087B0D4106E4}">
      <dsp:nvSpPr>
        <dsp:cNvPr id="0" name=""/>
        <dsp:cNvSpPr/>
      </dsp:nvSpPr>
      <dsp:spPr>
        <a:xfrm>
          <a:off x="373638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03</a:t>
          </a:r>
        </a:p>
      </dsp:txBody>
      <dsp:txXfrm>
        <a:off x="3736383" y="224710"/>
        <a:ext cx="1729740" cy="830275"/>
      </dsp:txXfrm>
    </dsp:sp>
    <dsp:sp modelId="{705F9A66-E9CE-46D7-9F50-23009C1149B7}">
      <dsp:nvSpPr>
        <dsp:cNvPr id="0" name=""/>
        <dsp:cNvSpPr/>
      </dsp:nvSpPr>
      <dsp:spPr>
        <a:xfrm>
          <a:off x="560450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Content templating</a:t>
          </a:r>
          <a:endParaRPr lang="en-US" sz="1600" kern="1200" dirty="0"/>
        </a:p>
      </dsp:txBody>
      <dsp:txXfrm>
        <a:off x="5604503" y="1054986"/>
        <a:ext cx="1729740" cy="1245413"/>
      </dsp:txXfrm>
    </dsp:sp>
    <dsp:sp modelId="{FC2F199C-2E59-4770-8BB2-30C08A71B370}">
      <dsp:nvSpPr>
        <dsp:cNvPr id="0" name=""/>
        <dsp:cNvSpPr/>
      </dsp:nvSpPr>
      <dsp:spPr>
        <a:xfrm>
          <a:off x="560450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04</a:t>
          </a:r>
        </a:p>
      </dsp:txBody>
      <dsp:txXfrm>
        <a:off x="5604503" y="224710"/>
        <a:ext cx="1729740" cy="830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224B8-D98A-4F43-9494-B949216A152F}">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D15486-DD85-48CC-A003-8405CC167ACC}">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B9E284-E615-45B1-B740-3EDA82F8E382}">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Existing solutions lack effective search capabilities, resulting in irrelevant keyword-based searches.</a:t>
          </a:r>
          <a:endParaRPr lang="en-US" sz="1500" kern="1200"/>
        </a:p>
      </dsp:txBody>
      <dsp:txXfrm>
        <a:off x="1016493" y="1736"/>
        <a:ext cx="3679331" cy="880080"/>
      </dsp:txXfrm>
    </dsp:sp>
    <dsp:sp modelId="{7D5D7070-7716-4D1E-A258-D1C2E58A06A1}">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6ACC6-D0DA-4D9D-B2C4-D16D381CBDCF}">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CBC9B9-1645-4E94-BA71-D9E5C5E9F8E0}">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This market gap offers an opportunity for knowledge-sharing platforms with graph databases and tagging techniques.</a:t>
          </a:r>
          <a:endParaRPr lang="en-US" sz="1500" kern="1200"/>
        </a:p>
      </dsp:txBody>
      <dsp:txXfrm>
        <a:off x="1016493" y="1101837"/>
        <a:ext cx="3679331" cy="880080"/>
      </dsp:txXfrm>
    </dsp:sp>
    <dsp:sp modelId="{9F73BC1A-1B97-4629-97C4-6FE6B8E360C4}">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DD274-73A8-4F4B-AD70-2F4B28BF8E41}">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2DB71B-8202-4C7D-A657-A1068296C86F}">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Graph databases enable complex data relationships, suggesting relevant information.</a:t>
          </a:r>
          <a:endParaRPr lang="en-US" sz="1500" kern="1200"/>
        </a:p>
      </dsp:txBody>
      <dsp:txXfrm>
        <a:off x="1016493" y="2201938"/>
        <a:ext cx="3679331" cy="880080"/>
      </dsp:txXfrm>
    </dsp:sp>
    <dsp:sp modelId="{399A8BD4-1740-44E4-B07D-2BACA8E55516}">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5873-37F8-425F-AE3E-99EBECA976E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832CFB-A1C0-4C8F-8250-E7F436822ED9}">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Tagging improves search results, enhances knowledge organization, and supports decision-making.</a:t>
          </a:r>
          <a:endParaRPr lang="en-US" sz="1500" kern="1200"/>
        </a:p>
      </dsp:txBody>
      <dsp:txXfrm>
        <a:off x="1016493" y="3302038"/>
        <a:ext cx="3679331" cy="88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Hello and welcome to my presentation about my workplace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 opportunity to bring in a revolutionary way to share knowledge between departments would be a huge asset to the business. Initial improvements would be seen in the reduced duplication of effort, and as time advances it would encourage the reduction of silos by increased collaboration, sharing of knowledge, and between department idea generation.</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26040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GB" dirty="0">
                <a:effectLst/>
              </a:rPr>
              <a:t>MHR has multiple departments who participate in research, as part of their job role, to keep up with changing trends in the sector of Human Resources (HR), payroll, technology, and other related topics.</a:t>
            </a:r>
          </a:p>
          <a:p>
            <a:pPr fontAlgn="base"/>
            <a:r>
              <a:rPr lang="en-GB" dirty="0">
                <a:effectLst/>
              </a:rPr>
              <a:t>Items are often shared between departments on an ad-hoc, informal basis, which can lead to duplication of effort or (unintended) exclusion of departments from useful findings.</a:t>
            </a:r>
          </a:p>
          <a:p>
            <a:endParaRPr lang="en-GB" dirty="0">
              <a:effectLst/>
            </a:endParaRPr>
          </a:p>
          <a:p>
            <a:endParaRPr lang="en-US" dirty="0"/>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202750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b="0" i="0" dirty="0">
                <a:effectLst/>
                <a:latin typeface="Abadi" panose="020B0604020104020204" pitchFamily="34" charset="0"/>
              </a:rPr>
              <a:t>Existing solutions for knowledge repositories often fail to provide effective search capabilities. Keyword-based searches may not always yield relevant results, leaving a gap in the market. Knowledge-sharing platforms that leverage graph databases and tagging techniques can fill this gap and enhance productivity. Graph databases enable complex relationships between data points, allowing the platform to suggest relevant information based on these connections. Additionally, tagging enhances search results by providing more precise categorization of information. Incorporating these features, knowledge-sharing platforms can better support knowledge management and decision-making processes. In summary, the lack of effective search tools in current solutions creates a market opportunity for knowledge-sharing platforms. By utilizing graph databases and tagging techniques, these platforms can improve search effectiveness, facilitate knowledge organization, and enhance decision-making.</a:t>
            </a:r>
          </a:p>
        </p:txBody>
      </p:sp>
    </p:spTree>
    <p:extLst>
      <p:ext uri="{BB962C8B-B14F-4D97-AF65-F5344CB8AC3E}">
        <p14:creationId xmlns:p14="http://schemas.microsoft.com/office/powerpoint/2010/main" val="374465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2582964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6/6/2023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6/6/2023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6/6/2023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6/6/2023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3.pn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N0900053</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sz="3600" dirty="0" err="1">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902216" y="1492159"/>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Teams may share and edit documents in real-time with the aid of the knowledge management and collaboration platform </a:t>
            </a:r>
            <a:r>
              <a:rPr lang="en-GB" sz="1350" dirty="0" err="1">
                <a:latin typeface="Calibri" panose="020F0502020204030204" pitchFamily="34" charset="0"/>
                <a:ea typeface="Times New Roman" panose="02020603050405020304" pitchFamily="18" charset="0"/>
              </a:rPr>
              <a:t>Nuclino</a:t>
            </a:r>
            <a:r>
              <a:rPr lang="en-GB" sz="1350" dirty="0">
                <a:latin typeface="Calibri" panose="020F0502020204030204" pitchFamily="34" charset="0"/>
                <a:ea typeface="Times New Roman" panose="02020603050405020304" pitchFamily="18" charset="0"/>
              </a:rPr>
              <a:t>. Furthermore, the effective search function rapidly displays pertinent results, and the phrases are highlighted in the results, making it simpler to locate desired information (Hero, 2021).</a:t>
            </a:r>
            <a:endParaRPr lang="en-GB"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9" y="2301720"/>
            <a:ext cx="3318339" cy="2175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874209" y="4498384"/>
            <a:ext cx="4573038" cy="300082"/>
          </a:xfrm>
          <a:prstGeom prst="rect">
            <a:avLst/>
          </a:prstGeom>
          <a:noFill/>
        </p:spPr>
        <p:txBody>
          <a:bodyPr wrap="square">
            <a:spAutoFit/>
          </a:bodyPr>
          <a:lstStyle/>
          <a:p>
            <a:r>
              <a:rPr lang="en-GB" sz="1350" dirty="0"/>
              <a:t>(</a:t>
            </a:r>
            <a:r>
              <a:rPr lang="en-GB" sz="1350" i="1" dirty="0"/>
              <a:t>Marketing tools you can use</a:t>
            </a:r>
            <a:r>
              <a:rPr lang="en-GB" sz="1350" dirty="0"/>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3102093" cy="810703"/>
          </a:xfrm>
        </p:spPr>
        <p:txBody>
          <a:bodyPr>
            <a:normAutofit/>
          </a:bodyPr>
          <a:lstStyle/>
          <a:p>
            <a:r>
              <a:rPr lang="en-GB" sz="1800" dirty="0" err="1"/>
              <a:t>Nuclino</a:t>
            </a:r>
            <a:r>
              <a:rPr lang="en-GB" sz="1800" dirty="0"/>
              <a:t> limitations</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102093" cy="2699487"/>
          </a:xfrm>
        </p:spPr>
        <p:txBody>
          <a:bodyPr>
            <a:normAutofit/>
          </a:bodyPr>
          <a:lstStyle/>
          <a:p>
            <a:r>
              <a:rPr lang="en-GB" sz="1400" dirty="0"/>
              <a:t>Completely new tool, separate to MHR’s infrastructure. </a:t>
            </a:r>
            <a:endParaRPr lang="en-US" sz="1400" dirty="0"/>
          </a:p>
          <a:p>
            <a:r>
              <a:rPr lang="en-GB" sz="1400" dirty="0"/>
              <a:t>Content hosted outside of MHR datacentre.</a:t>
            </a:r>
            <a:endParaRPr lang="en-US" sz="1400" dirty="0"/>
          </a:p>
          <a:p>
            <a:r>
              <a:rPr lang="en-GB" sz="1400" dirty="0"/>
              <a:t>High price for budget</a:t>
            </a:r>
            <a:endParaRPr lang="en-US" sz="1400" dirty="0"/>
          </a:p>
        </p:txBody>
      </p:sp>
      <p:pic>
        <p:nvPicPr>
          <p:cNvPr id="7" name="Picture 6">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3957067" y="781654"/>
            <a:ext cx="4727351" cy="355733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4788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Results of analysis</a:t>
            </a:r>
          </a:p>
        </p:txBody>
      </p:sp>
      <p:graphicFrame>
        <p:nvGraphicFramePr>
          <p:cNvPr id="15" name="Text Placeholder 3">
            <a:extLst>
              <a:ext uri="{FF2B5EF4-FFF2-40B4-BE49-F238E27FC236}">
                <a16:creationId xmlns:a16="http://schemas.microsoft.com/office/drawing/2014/main" id="{53BC2423-88B8-10F2-2B55-1E1CCD31F541}"/>
              </a:ext>
            </a:extLst>
          </p:cNvPr>
          <p:cNvGraphicFramePr>
            <a:graphicFrameLocks noGrp="1"/>
          </p:cNvGraphicFramePr>
          <p:nvPr>
            <p:ph idx="1"/>
          </p:nvPr>
        </p:nvGraphicFramePr>
        <p:xfrm>
          <a:off x="875620" y="1565673"/>
          <a:ext cx="7334387" cy="252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1547446"/>
            <a:ext cx="2804460" cy="1995789"/>
          </a:xfrm>
        </p:spPr>
        <p:txBody>
          <a:bodyPr>
            <a:normAutofit/>
          </a:bodyPr>
          <a:lstStyle/>
          <a:p>
            <a:pPr algn="r"/>
            <a:r>
              <a:rPr lang="en-US" sz="3300"/>
              <a:t>Gap in existing solutions</a:t>
            </a:r>
          </a:p>
        </p:txBody>
      </p:sp>
      <p:graphicFrame>
        <p:nvGraphicFramePr>
          <p:cNvPr id="6" name="Content Placeholder 3">
            <a:extLst>
              <a:ext uri="{FF2B5EF4-FFF2-40B4-BE49-F238E27FC236}">
                <a16:creationId xmlns:a16="http://schemas.microsoft.com/office/drawing/2014/main" id="{95AC36C7-E516-7BAF-E0DD-2532A314ABB3}"/>
              </a:ext>
            </a:extLst>
          </p:cNvPr>
          <p:cNvGraphicFramePr>
            <a:graphicFrameLocks noGrp="1"/>
          </p:cNvGraphicFramePr>
          <p:nvPr>
            <p:ph idx="1"/>
            <p:extLst>
              <p:ext uri="{D42A27DB-BD31-4B8C-83A1-F6EECF244321}">
                <p14:modId xmlns:p14="http://schemas.microsoft.com/office/powerpoint/2010/main" val="131846857"/>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21813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US" sz="1800">
                <a:solidFill>
                  <a:srgbClr val="FFFFFF"/>
                </a:solidFill>
              </a:rPr>
              <a:t>Proposal</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2742217" cy="2699487"/>
          </a:xfrm>
        </p:spPr>
        <p:txBody>
          <a:bodyPr vert="horz" lIns="68580" tIns="34290" rIns="68580" bIns="34290" rtlCol="0">
            <a:normAutofit/>
          </a:bodyPr>
          <a:lstStyle/>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new system will be built in-house, ensuring control over the solution's requirements and features.</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Building the system internally enables cohesive services for employees to utilize.</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system will provide a cloud application for employees to manage, tag, and search for content.</a:t>
            </a:r>
            <a:endParaRPr lang="en-GB" sz="1100" dirty="0">
              <a:solidFill>
                <a:srgbClr val="FFFFFF"/>
              </a:solidFill>
            </a:endParaRPr>
          </a:p>
        </p:txBody>
      </p:sp>
      <p:sp useBgFill="1">
        <p:nvSpPr>
          <p:cNvPr id="2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7297EF90-7A47-B7EC-8CEB-12EA4C4DE2E5}"/>
              </a:ext>
            </a:extLst>
          </p:cNvPr>
          <p:cNvPicPr>
            <a:picLocks noChangeAspect="1"/>
          </p:cNvPicPr>
          <p:nvPr/>
        </p:nvPicPr>
        <p:blipFill>
          <a:blip r:embed="rId5"/>
          <a:stretch>
            <a:fillRect/>
          </a:stretch>
        </p:blipFill>
        <p:spPr>
          <a:xfrm>
            <a:off x="4194813" y="1102074"/>
            <a:ext cx="4221951" cy="2934256"/>
          </a:xfrm>
          <a:prstGeom prst="rect">
            <a:avLst/>
          </a:prstGeom>
          <a:ln>
            <a:noFill/>
          </a:ln>
          <a:effectLst/>
        </p:spPr>
      </p:pic>
    </p:spTree>
    <p:extLst>
      <p:ext uri="{BB962C8B-B14F-4D97-AF65-F5344CB8AC3E}">
        <p14:creationId xmlns:p14="http://schemas.microsoft.com/office/powerpoint/2010/main" val="2775043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Challenges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marL="257175" indent="-257175">
              <a:buFont typeface="Symbol" panose="05050102010706020507" pitchFamily="18" charset="2"/>
              <a:buChar char=""/>
            </a:pPr>
            <a:r>
              <a:rPr lang="en-GB" sz="1500" b="1" dirty="0"/>
              <a:t>People don’t share new knowledge</a:t>
            </a:r>
            <a:r>
              <a:rPr lang="en-GB" sz="15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500" b="1" dirty="0"/>
              <a:t>People can’t find knowledge</a:t>
            </a:r>
            <a:r>
              <a:rPr lang="en-GB" sz="1500" dirty="0"/>
              <a:t>: The tool needs to have a good mechanism for searching so that discoverability of current knowledge is easy. </a:t>
            </a:r>
          </a:p>
          <a:p>
            <a:pPr marL="257175" indent="-257175">
              <a:buFont typeface="Symbol" panose="05050102010706020507" pitchFamily="18" charset="2"/>
              <a:buChar char=""/>
            </a:pPr>
            <a:r>
              <a:rPr lang="en-GB" sz="1500" b="1" dirty="0"/>
              <a:t>Knowledge needs to stay in-house</a:t>
            </a:r>
            <a:r>
              <a:rPr lang="en-GB" sz="15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500" b="1" dirty="0"/>
              <a:t>People will want the solution to fulfil other requirements</a:t>
            </a:r>
            <a:r>
              <a:rPr lang="en-GB" sz="15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Architecture Diagram</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0" y="1752654"/>
            <a:ext cx="3102093" cy="2699487"/>
          </a:xfrm>
        </p:spPr>
        <p:txBody>
          <a:bodyPr>
            <a:normAutofit/>
          </a:bodyPr>
          <a:lstStyle/>
          <a:p>
            <a:r>
              <a:rPr lang="en-US" sz="1400" dirty="0"/>
              <a:t>Using Azure as the cloud provider.</a:t>
            </a:r>
          </a:p>
          <a:p>
            <a:r>
              <a:rPr lang="en-US" sz="1400" dirty="0"/>
              <a:t>Azure AD for SSO</a:t>
            </a:r>
          </a:p>
          <a:p>
            <a:r>
              <a:rPr lang="en-US" sz="1400" dirty="0"/>
              <a:t>Azure container registries for </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a:blip r:embed="rId4"/>
          <a:stretch>
            <a:fillRect/>
          </a:stretch>
        </p:blipFill>
        <p:spPr>
          <a:xfrm>
            <a:off x="3957067" y="876201"/>
            <a:ext cx="4727351" cy="336823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Best practices and lessons learned</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p:txBody>
          <a:bodyPr/>
          <a:lstStyle/>
          <a:p>
            <a:r>
              <a:rPr lang="en-GB" dirty="0"/>
              <a:t>Landing page</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2"/>
          <a:stretch>
            <a:fillRect/>
          </a:stretch>
        </p:blipFill>
        <p:spPr>
          <a:xfrm>
            <a:off x="731520" y="1521229"/>
            <a:ext cx="7081909" cy="3622271"/>
          </a:xfrm>
          <a:prstGeom prst="rect">
            <a:avLst/>
          </a:prstGeom>
        </p:spPr>
      </p:pic>
    </p:spTree>
    <p:extLst>
      <p:ext uri="{BB962C8B-B14F-4D97-AF65-F5344CB8AC3E}">
        <p14:creationId xmlns:p14="http://schemas.microsoft.com/office/powerpoint/2010/main" val="2233267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p:txBody>
          <a:bodyPr/>
          <a:lstStyle/>
          <a:p>
            <a:r>
              <a:rPr lang="en-GB" dirty="0"/>
              <a:t>Create post</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079E21E9-4230-DA5B-B7EA-A8D0CAD834C5}"/>
              </a:ext>
            </a:extLst>
          </p:cNvPr>
          <p:cNvPicPr>
            <a:picLocks noChangeAspect="1"/>
          </p:cNvPicPr>
          <p:nvPr/>
        </p:nvPicPr>
        <p:blipFill>
          <a:blip r:embed="rId2"/>
          <a:stretch>
            <a:fillRect/>
          </a:stretch>
        </p:blipFill>
        <p:spPr>
          <a:xfrm>
            <a:off x="671910" y="1541880"/>
            <a:ext cx="7048727" cy="3601620"/>
          </a:xfrm>
          <a:prstGeom prst="rect">
            <a:avLst/>
          </a:prstGeom>
        </p:spPr>
      </p:pic>
    </p:spTree>
    <p:extLst>
      <p:ext uri="{BB962C8B-B14F-4D97-AF65-F5344CB8AC3E}">
        <p14:creationId xmlns:p14="http://schemas.microsoft.com/office/powerpoint/2010/main" val="141221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effectLst/>
              </a:rPr>
              <a:t>Opportunity</a:t>
            </a:r>
            <a:endParaRPr lang="en-US" dirty="0"/>
          </a:p>
        </p:txBody>
      </p:sp>
      <p:graphicFrame>
        <p:nvGraphicFramePr>
          <p:cNvPr id="16" name="Content Placeholder 13">
            <a:extLst>
              <a:ext uri="{FF2B5EF4-FFF2-40B4-BE49-F238E27FC236}">
                <a16:creationId xmlns:a16="http://schemas.microsoft.com/office/drawing/2014/main" id="{B934E5CE-A2C9-FE37-65D3-5623F3C03382}"/>
              </a:ext>
            </a:extLst>
          </p:cNvPr>
          <p:cNvGraphicFramePr>
            <a:graphicFrameLocks noGrp="1"/>
          </p:cNvGraphicFramePr>
          <p:nvPr>
            <p:ph idx="1"/>
          </p:nvPr>
        </p:nvGraphicFramePr>
        <p:xfrm>
          <a:off x="413538" y="1681304"/>
          <a:ext cx="7334387" cy="2525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D067B51-DB77-59A9-237F-AE71D5DAC18B}"/>
              </a:ext>
            </a:extLst>
          </p:cNvPr>
          <p:cNvSpPr txBox="1"/>
          <p:nvPr/>
        </p:nvSpPr>
        <p:spPr>
          <a:xfrm>
            <a:off x="875619" y="1203613"/>
            <a:ext cx="4572000" cy="300082"/>
          </a:xfrm>
          <a:prstGeom prst="rect">
            <a:avLst/>
          </a:prstGeom>
          <a:noFill/>
        </p:spPr>
        <p:txBody>
          <a:bodyPr wrap="square">
            <a:spAutoFit/>
          </a:bodyPr>
          <a:lstStyle/>
          <a:p>
            <a:r>
              <a:rPr lang="en-GB" sz="1350" dirty="0"/>
              <a:t>Way to share knowledge between departments </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10240" y="564921"/>
            <a:ext cx="7210396" cy="810703"/>
          </a:xfrm>
        </p:spPr>
        <p:txBody>
          <a:bodyPr>
            <a:normAutofit/>
          </a:bodyPr>
          <a:lstStyle/>
          <a:p>
            <a:r>
              <a:rPr lang="en-US"/>
              <a:t>Gap Analysis</a:t>
            </a:r>
            <a:endParaRPr lang="en-US" dirty="0"/>
          </a:p>
        </p:txBody>
      </p:sp>
      <p:graphicFrame>
        <p:nvGraphicFramePr>
          <p:cNvPr id="5" name="Content Placeholder 4">
            <a:extLst>
              <a:ext uri="{FF2B5EF4-FFF2-40B4-BE49-F238E27FC236}">
                <a16:creationId xmlns:a16="http://schemas.microsoft.com/office/drawing/2014/main" id="{CB8E6DB6-F765-D2B8-0D52-0C4A770A25F8}"/>
              </a:ext>
            </a:extLst>
          </p:cNvPr>
          <p:cNvGraphicFramePr>
            <a:graphicFrameLocks noGrp="1"/>
          </p:cNvGraphicFramePr>
          <p:nvPr>
            <p:ph idx="1"/>
            <p:extLst>
              <p:ext uri="{D42A27DB-BD31-4B8C-83A1-F6EECF244321}">
                <p14:modId xmlns:p14="http://schemas.microsoft.com/office/powerpoint/2010/main" val="187953379"/>
              </p:ext>
            </p:extLst>
          </p:nvPr>
        </p:nvGraphicFramePr>
        <p:xfrm>
          <a:off x="654942" y="1579084"/>
          <a:ext cx="7414639" cy="3420342"/>
        </p:xfrm>
        <a:graphic>
          <a:graphicData uri="http://schemas.openxmlformats.org/drawingml/2006/table">
            <a:tbl>
              <a:tblPr firstRow="1" firstCol="1" bandRow="1">
                <a:tableStyleId>{5C22544A-7EE6-4342-B048-85BDC9FD1C3A}</a:tableStyleId>
              </a:tblPr>
              <a:tblGrid>
                <a:gridCol w="2553078">
                  <a:extLst>
                    <a:ext uri="{9D8B030D-6E8A-4147-A177-3AD203B41FA5}">
                      <a16:colId xmlns:a16="http://schemas.microsoft.com/office/drawing/2014/main" val="3511910758"/>
                    </a:ext>
                  </a:extLst>
                </a:gridCol>
                <a:gridCol w="2264954">
                  <a:extLst>
                    <a:ext uri="{9D8B030D-6E8A-4147-A177-3AD203B41FA5}">
                      <a16:colId xmlns:a16="http://schemas.microsoft.com/office/drawing/2014/main" val="1065189154"/>
                    </a:ext>
                  </a:extLst>
                </a:gridCol>
                <a:gridCol w="2596607">
                  <a:extLst>
                    <a:ext uri="{9D8B030D-6E8A-4147-A177-3AD203B41FA5}">
                      <a16:colId xmlns:a16="http://schemas.microsoft.com/office/drawing/2014/main" val="2027321773"/>
                    </a:ext>
                  </a:extLst>
                </a:gridCol>
              </a:tblGrid>
              <a:tr h="211466">
                <a:tc>
                  <a:txBody>
                    <a:bodyPr/>
                    <a:lstStyle/>
                    <a:p>
                      <a:pPr>
                        <a:lnSpc>
                          <a:spcPct val="200000"/>
                        </a:lnSpc>
                        <a:spcAft>
                          <a:spcPts val="1200"/>
                        </a:spcAft>
                      </a:pPr>
                      <a:r>
                        <a:rPr lang="en-GB" sz="700">
                          <a:effectLst/>
                        </a:rPr>
                        <a:t>Current State</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Desired State </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Action to state</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14912448"/>
                  </a:ext>
                </a:extLst>
              </a:tr>
              <a:tr h="712716">
                <a:tc>
                  <a:txBody>
                    <a:bodyPr/>
                    <a:lstStyle/>
                    <a:p>
                      <a:pPr>
                        <a:lnSpc>
                          <a:spcPct val="200000"/>
                        </a:lnSpc>
                        <a:spcAft>
                          <a:spcPts val="1200"/>
                        </a:spcAft>
                      </a:pPr>
                      <a:r>
                        <a:rPr lang="en-GB" sz="700" dirty="0">
                          <a:effectLst/>
                        </a:rPr>
                        <a:t>Content is currently shared between departments on an ad-hoc, informal basis, which can lead to duplication of effort or (unintended) exclusion of departments from useful findings.</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An application for departments to manage and tag content.</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dirty="0">
                          <a:effectLst/>
                        </a:rPr>
                        <a:t>Develop a cloud application where departments can share and tag content for other departments in a social feed.</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936470920"/>
                  </a:ext>
                </a:extLst>
              </a:tr>
              <a:tr h="712716">
                <a:tc>
                  <a:txBody>
                    <a:bodyPr/>
                    <a:lstStyle/>
                    <a:p>
                      <a:pPr>
                        <a:lnSpc>
                          <a:spcPct val="200000"/>
                        </a:lnSpc>
                        <a:spcAft>
                          <a:spcPts val="1200"/>
                        </a:spcAft>
                      </a:pPr>
                      <a:r>
                        <a:rPr lang="en-GB" sz="700" dirty="0">
                          <a:effectLst/>
                        </a:rPr>
                        <a:t>Presently there is no access to globally search across the business for knowledge content, which causes an increase in time due to not knowing content location.</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Simplistic searching of content to allow users to use subjects.</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Tagging of content and provide search functionally to filter down content.</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471578098"/>
                  </a:ext>
                </a:extLst>
              </a:tr>
              <a:tr h="963341">
                <a:tc>
                  <a:txBody>
                    <a:bodyPr/>
                    <a:lstStyle/>
                    <a:p>
                      <a:pPr>
                        <a:lnSpc>
                          <a:spcPct val="200000"/>
                        </a:lnSpc>
                        <a:spcAft>
                          <a:spcPts val="1200"/>
                        </a:spcAft>
                      </a:pPr>
                      <a:r>
                        <a:rPr lang="en-GB" sz="700" dirty="0">
                          <a:effectLst/>
                        </a:rPr>
                        <a:t>Content has no managed structure, and data is shared in different formats, making it difficult to analyse and report on.</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Provide basic content structure and types to allow for manageable knowledge resources.</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The system should allow users to enter content via forms which has strict content types, links, word documents, images, etc.</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2356196435"/>
                  </a:ext>
                </a:extLst>
              </a:tr>
              <a:tr h="712716">
                <a:tc>
                  <a:txBody>
                    <a:bodyPr/>
                    <a:lstStyle/>
                    <a:p>
                      <a:pPr>
                        <a:lnSpc>
                          <a:spcPct val="200000"/>
                        </a:lnSpc>
                        <a:spcAft>
                          <a:spcPts val="1200"/>
                        </a:spcAft>
                      </a:pPr>
                      <a:r>
                        <a:rPr lang="en-GB" sz="700" dirty="0">
                          <a:effectLst/>
                        </a:rPr>
                        <a:t>Content shared around the business has no feedback feed for employees to share thoughts on the knowledge resources.</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a:effectLst/>
                        </a:rPr>
                        <a:t>Have collaborative feedback feature to allow for employees to feedback.</a:t>
                      </a:r>
                      <a:endParaRPr lang="en-GB" sz="70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tc>
                  <a:txBody>
                    <a:bodyPr/>
                    <a:lstStyle/>
                    <a:p>
                      <a:pPr>
                        <a:lnSpc>
                          <a:spcPct val="200000"/>
                        </a:lnSpc>
                        <a:spcAft>
                          <a:spcPts val="1200"/>
                        </a:spcAft>
                      </a:pPr>
                      <a:r>
                        <a:rPr lang="en-GB" sz="700" dirty="0">
                          <a:effectLst/>
                        </a:rPr>
                        <a:t>Have comments to be posted on the content for the author to review and reply.</a:t>
                      </a:r>
                      <a:endParaRPr lang="en-GB" sz="7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45742" marR="45742" marT="0" marB="0"/>
                </a:tc>
                <a:extLst>
                  <a:ext uri="{0D108BD9-81ED-4DB2-BD59-A6C34878D82A}">
                    <a16:rowId xmlns:a16="http://schemas.microsoft.com/office/drawing/2014/main" val="920327815"/>
                  </a:ext>
                </a:extLst>
              </a:tr>
            </a:tbl>
          </a:graphicData>
        </a:graphic>
      </p:graphicFrame>
    </p:spTree>
    <p:extLst>
      <p:ext uri="{BB962C8B-B14F-4D97-AF65-F5344CB8AC3E}">
        <p14:creationId xmlns:p14="http://schemas.microsoft.com/office/powerpoint/2010/main" val="363628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4942997" y="3200875"/>
            <a:ext cx="3604497" cy="972836"/>
          </a:xfrm>
        </p:spPr>
        <p:txBody>
          <a:bodyPr vert="horz" lIns="68580" tIns="34290" rIns="68580" bIns="34290" rtlCol="0" anchor="t">
            <a:normAutofit/>
          </a:bodyPr>
          <a:lstStyle/>
          <a:p>
            <a:pPr algn="l">
              <a:lnSpc>
                <a:spcPct val="90000"/>
              </a:lnSpc>
            </a:pPr>
            <a:r>
              <a:rPr lang="en-US" sz="3000">
                <a:solidFill>
                  <a:schemeClr val="tx2"/>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604" y="1353177"/>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Positions itself as a collaborative digital whiteboard that is simple to use. You can arrange objects, make notes, and connect via online chat or embedded videocalls all within the software. </a:t>
            </a:r>
            <a:endParaRPr lang="en-GB"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47" y="2222045"/>
            <a:ext cx="3427788" cy="2416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285751" y="4638502"/>
            <a:ext cx="4573038" cy="300082"/>
          </a:xfrm>
          <a:prstGeom prst="rect">
            <a:avLst/>
          </a:prstGeom>
          <a:noFill/>
        </p:spPr>
        <p:txBody>
          <a:bodyPr wrap="square">
            <a:spAutoFit/>
          </a:bodyPr>
          <a:lstStyle/>
          <a:p>
            <a:r>
              <a:rPr lang="en-GB" sz="1350" i="1" dirty="0"/>
              <a:t>(Innovation training </a:t>
            </a:r>
            <a:r>
              <a:rPr lang="en-GB" sz="1350" dirty="0"/>
              <a:t>(2021)</a:t>
            </a:r>
            <a:r>
              <a:rPr lang="en-GB" sz="1350" i="1" dirty="0"/>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 limitations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24936"/>
            <a:ext cx="6856138" cy="1350150"/>
          </a:xfrm>
        </p:spPr>
        <p:txBody>
          <a:bodyPr vert="horz" lIns="68580" tIns="34290" rIns="68580" bIns="34290" rtlCol="0">
            <a:normAutofit/>
          </a:bodyPr>
          <a:lstStyle/>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External tool – separate to MHR’s infrastructure</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Very much a whiteboard online – so they can get unwieldy and hard to go back to </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Search multiple boards is limited</a:t>
            </a:r>
            <a:endParaRPr lang="en-GB" sz="135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01C16BF-446A-BFE8-250A-43227ECC2DBC}"/>
              </a:ext>
            </a:extLst>
          </p:cNvPr>
          <p:cNvPicPr>
            <a:picLocks noChangeAspect="1"/>
          </p:cNvPicPr>
          <p:nvPr/>
        </p:nvPicPr>
        <p:blipFill>
          <a:blip r:embed="rId2"/>
          <a:stretch>
            <a:fillRect/>
          </a:stretch>
        </p:blipFill>
        <p:spPr>
          <a:xfrm>
            <a:off x="902217" y="2424406"/>
            <a:ext cx="4857916" cy="2719094"/>
          </a:xfrm>
          <a:prstGeom prst="rect">
            <a:avLst/>
          </a:prstGeom>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705</TotalTime>
  <Words>1852</Words>
  <Application>Microsoft Office PowerPoint</Application>
  <PresentationFormat>On-screen Show (16:9)</PresentationFormat>
  <Paragraphs>135</Paragraphs>
  <Slides>23</Slides>
  <Notes>12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Abadi</vt:lpstr>
      <vt:lpstr>Calibri</vt:lpstr>
      <vt:lpstr>Symbol</vt:lpstr>
      <vt:lpstr>Tenorite</vt:lpstr>
      <vt:lpstr>Arial</vt:lpstr>
      <vt:lpstr>Verdana</vt:lpstr>
      <vt:lpstr>Times New Roman</vt:lpstr>
      <vt:lpstr>Trebuchet MS</vt:lpstr>
      <vt:lpstr>Berlin</vt:lpstr>
      <vt:lpstr>Workplace Project Breaking Down Silos: Developing a Knowledge Sharing Platform for Internal Business </vt:lpstr>
      <vt:lpstr>Introduction</vt:lpstr>
      <vt:lpstr>Silos and ad-hoc sharing methods are causing issues in the business</vt:lpstr>
      <vt:lpstr>Opportunity</vt:lpstr>
      <vt:lpstr>Knowledge Sharing Platform for Collaborative Research</vt:lpstr>
      <vt:lpstr>Gap Analysis</vt:lpstr>
      <vt:lpstr>Systems study</vt:lpstr>
      <vt:lpstr>Miro board</vt:lpstr>
      <vt:lpstr>Miro board limitations</vt:lpstr>
      <vt:lpstr>Live demo of Miro board</vt:lpstr>
      <vt:lpstr>Nuclino</vt:lpstr>
      <vt:lpstr>Nuclino limitations</vt:lpstr>
      <vt:lpstr>Results of analysis</vt:lpstr>
      <vt:lpstr>Gap in existing solutions</vt:lpstr>
      <vt:lpstr>Proposal</vt:lpstr>
      <vt:lpstr>Challenges</vt:lpstr>
      <vt:lpstr>Project scope</vt:lpstr>
      <vt:lpstr>Project timeline</vt:lpstr>
      <vt:lpstr>Architecture Diagram</vt:lpstr>
      <vt:lpstr>Landing page</vt:lpstr>
      <vt:lpstr>Create post</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44</cp:revision>
  <dcterms:modified xsi:type="dcterms:W3CDTF">2023-06-06T15:48:41Z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